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56" r:id="rId15"/>
    <p:sldId id="296" r:id="rId16"/>
    <p:sldId id="297" r:id="rId17"/>
    <p:sldId id="298" r:id="rId18"/>
    <p:sldId id="299" r:id="rId19"/>
    <p:sldId id="301" r:id="rId20"/>
    <p:sldId id="302" r:id="rId21"/>
    <p:sldId id="303" r:id="rId22"/>
    <p:sldId id="304" r:id="rId23"/>
    <p:sldId id="300" r:id="rId24"/>
    <p:sldId id="305" r:id="rId25"/>
    <p:sldId id="295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80" r:id="rId44"/>
    <p:sldId id="275" r:id="rId45"/>
    <p:sldId id="278" r:id="rId46"/>
    <p:sldId id="276" r:id="rId47"/>
    <p:sldId id="277" r:id="rId48"/>
    <p:sldId id="279" r:id="rId49"/>
    <p:sldId id="306" r:id="rId50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20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23520" y="1"/>
            <a:ext cx="4156075" cy="77724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3641" y="1036321"/>
            <a:ext cx="7641840" cy="3953368"/>
          </a:xfrm>
        </p:spPr>
        <p:txBody>
          <a:bodyPr anchor="b">
            <a:normAutofit/>
          </a:bodyPr>
          <a:lstStyle>
            <a:lvl1pPr algn="r">
              <a:defRPr sz="594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6663" y="4989689"/>
            <a:ext cx="6338819" cy="1546468"/>
          </a:xfrm>
        </p:spPr>
        <p:txBody>
          <a:bodyPr anchor="t">
            <a:normAutofit/>
          </a:bodyPr>
          <a:lstStyle>
            <a:lvl1pPr marL="0" indent="0" algn="r">
              <a:buNone/>
              <a:defRPr sz="1980">
                <a:solidFill>
                  <a:schemeClr val="tx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58351" y="6932982"/>
            <a:ext cx="943220" cy="41380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86106" y="6932982"/>
            <a:ext cx="3970382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2852" y="6932982"/>
            <a:ext cx="452628" cy="41380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23520" y="4274820"/>
            <a:ext cx="398145" cy="102553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616428" y="4382771"/>
            <a:ext cx="68104" cy="91758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12886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876" y="5363914"/>
            <a:ext cx="8267590" cy="642303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68973" y="1056394"/>
            <a:ext cx="6788172" cy="3586973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876" y="6006217"/>
            <a:ext cx="8267590" cy="559540"/>
          </a:xfrm>
        </p:spPr>
        <p:txBody>
          <a:bodyPr>
            <a:normAutofit/>
          </a:bodyPr>
          <a:lstStyle>
            <a:lvl1pPr marL="0" indent="0" algn="ctr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877" y="777240"/>
            <a:ext cx="8267590" cy="3454400"/>
          </a:xfrm>
        </p:spPr>
        <p:txBody>
          <a:bodyPr anchor="ctr">
            <a:normAutofit/>
          </a:bodyPr>
          <a:lstStyle>
            <a:lvl1pPr algn="ctr">
              <a:defRPr sz="35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877" y="4922520"/>
            <a:ext cx="8267591" cy="164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757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6364" y="978093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9417" y="3195319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15" y="777242"/>
            <a:ext cx="7671527" cy="3108959"/>
          </a:xfrm>
        </p:spPr>
        <p:txBody>
          <a:bodyPr anchor="ctr">
            <a:normAutofit/>
          </a:bodyPr>
          <a:lstStyle>
            <a:lvl1pPr algn="ctr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58058" y="3886199"/>
            <a:ext cx="7294241" cy="4318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980"/>
            </a:lvl1pPr>
            <a:lvl2pPr marL="502920" indent="0">
              <a:buFontTx/>
              <a:buNone/>
              <a:defRPr/>
            </a:lvl2pPr>
            <a:lvl3pPr marL="1005840" indent="0">
              <a:buFontTx/>
              <a:buNone/>
              <a:defRPr/>
            </a:lvl3pPr>
            <a:lvl4pPr marL="1508760" indent="0">
              <a:buFontTx/>
              <a:buNone/>
              <a:defRPr/>
            </a:lvl4pPr>
            <a:lvl5pPr marL="201168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876" y="4922520"/>
            <a:ext cx="8267590" cy="164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98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878" y="3749725"/>
            <a:ext cx="8267588" cy="1664640"/>
          </a:xfrm>
        </p:spPr>
        <p:txBody>
          <a:bodyPr anchor="b">
            <a:normAutofit/>
          </a:bodyPr>
          <a:lstStyle>
            <a:lvl1pPr algn="r">
              <a:defRPr sz="352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876" y="5414365"/>
            <a:ext cx="8267589" cy="975120"/>
          </a:xfrm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70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66364" y="978093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8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89417" y="3195319"/>
            <a:ext cx="503051" cy="662746"/>
          </a:xfrm>
          <a:prstGeom prst="rect">
            <a:avLst/>
          </a:prstGeom>
        </p:spPr>
        <p:txBody>
          <a:bodyPr vert="horz" lIns="100584" tIns="50292" rIns="100584" bIns="5029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8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15" y="777242"/>
            <a:ext cx="7671527" cy="3108959"/>
          </a:xfrm>
        </p:spPr>
        <p:txBody>
          <a:bodyPr anchor="ctr">
            <a:normAutofit/>
          </a:bodyPr>
          <a:lstStyle>
            <a:lvl1pPr algn="ctr">
              <a:defRPr sz="352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4878" y="4404360"/>
            <a:ext cx="8267589" cy="1007533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64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876" y="5411893"/>
            <a:ext cx="8267589" cy="1151467"/>
          </a:xfrm>
        </p:spPr>
        <p:txBody>
          <a:bodyPr anchor="t">
            <a:normAutofit/>
          </a:bodyPr>
          <a:lstStyle>
            <a:lvl1pPr marL="0" indent="0" algn="r">
              <a:buNone/>
              <a:defRPr sz="198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8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878" y="777242"/>
            <a:ext cx="8267590" cy="30909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24877" y="3972560"/>
            <a:ext cx="8267591" cy="949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08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877" y="4922520"/>
            <a:ext cx="8267591" cy="1640840"/>
          </a:xfrm>
        </p:spPr>
        <p:txBody>
          <a:bodyPr anchor="t">
            <a:normAutofit/>
          </a:bodyPr>
          <a:lstStyle>
            <a:lvl1pPr marL="0" indent="0" algn="l">
              <a:buNone/>
              <a:defRPr sz="198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77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49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31533" y="777240"/>
            <a:ext cx="1460935" cy="57861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4877" y="777240"/>
            <a:ext cx="6618010" cy="578612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4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347" y="518161"/>
            <a:ext cx="8475134" cy="22453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347" y="3022600"/>
            <a:ext cx="8475134" cy="377719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8763" y="6922597"/>
            <a:ext cx="943220" cy="413808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9912" y="6922597"/>
            <a:ext cx="5845969" cy="41380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84864" y="6922597"/>
            <a:ext cx="470616" cy="41380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6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695" y="3022598"/>
            <a:ext cx="7369786" cy="2674747"/>
          </a:xfrm>
        </p:spPr>
        <p:txBody>
          <a:bodyPr anchor="b"/>
          <a:lstStyle>
            <a:lvl1pPr algn="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5698" y="5697346"/>
            <a:ext cx="7369782" cy="975120"/>
          </a:xfrm>
        </p:spPr>
        <p:txBody>
          <a:bodyPr anchor="t">
            <a:normAutofit/>
          </a:bodyPr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50292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5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0649" y="6931547"/>
            <a:ext cx="454831" cy="413808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4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347" y="777242"/>
            <a:ext cx="8475134" cy="19862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0346" y="3022600"/>
            <a:ext cx="4113886" cy="3817831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1594" y="3022600"/>
            <a:ext cx="4113886" cy="3793067"/>
          </a:xfrm>
        </p:spPr>
        <p:txBody>
          <a:bodyPr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9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430" y="3013004"/>
            <a:ext cx="3801920" cy="653097"/>
          </a:xfrm>
        </p:spPr>
        <p:txBody>
          <a:bodyPr anchor="b">
            <a:noAutofit/>
          </a:bodyPr>
          <a:lstStyle>
            <a:lvl1pPr marL="0" indent="0">
              <a:buNone/>
              <a:defRPr sz="3080" b="0">
                <a:solidFill>
                  <a:schemeClr val="accent1">
                    <a:lumMod val="75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4875" y="3780048"/>
            <a:ext cx="4039473" cy="3020627"/>
          </a:xfrm>
        </p:spPr>
        <p:txBody>
          <a:bodyPr anchor="t"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7881" y="3022600"/>
            <a:ext cx="3814587" cy="653097"/>
          </a:xfrm>
        </p:spPr>
        <p:txBody>
          <a:bodyPr anchor="b">
            <a:noAutofit/>
          </a:bodyPr>
          <a:lstStyle>
            <a:lvl1pPr marL="0" indent="0">
              <a:buNone/>
              <a:defRPr sz="3080" b="0">
                <a:solidFill>
                  <a:schemeClr val="accent1">
                    <a:lumMod val="75000"/>
                  </a:schemeClr>
                </a:solidFill>
              </a:defRPr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52993" y="3780048"/>
            <a:ext cx="4039473" cy="3020627"/>
          </a:xfrm>
        </p:spPr>
        <p:txBody>
          <a:bodyPr anchor="t">
            <a:normAutofit/>
          </a:bodyPr>
          <a:lstStyle>
            <a:lvl1pPr>
              <a:defRPr sz="1980"/>
            </a:lvl1pPr>
            <a:lvl2pPr>
              <a:defRPr sz="1760"/>
            </a:lvl2pPr>
            <a:lvl3pPr>
              <a:defRPr sz="1540"/>
            </a:lvl3pPr>
            <a:lvl4pPr>
              <a:defRPr sz="1320"/>
            </a:lvl4pPr>
            <a:lvl5pPr>
              <a:defRPr sz="1320"/>
            </a:lvl5pPr>
            <a:lvl6pPr>
              <a:defRPr sz="1320"/>
            </a:lvl6pPr>
            <a:lvl7pPr>
              <a:defRPr sz="1320"/>
            </a:lvl7pPr>
            <a:lvl8pPr>
              <a:defRPr sz="1320"/>
            </a:lvl8pPr>
            <a:lvl9pPr>
              <a:defRPr sz="13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64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38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574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4877" y="1813560"/>
            <a:ext cx="2928787" cy="1554480"/>
          </a:xfrm>
        </p:spPr>
        <p:txBody>
          <a:bodyPr anchor="b">
            <a:normAutofit/>
          </a:bodyPr>
          <a:lstStyle>
            <a:lvl1pPr algn="ctr">
              <a:defRPr sz="264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2308" y="777241"/>
            <a:ext cx="5150158" cy="5786121"/>
          </a:xfrm>
        </p:spPr>
        <p:txBody>
          <a:bodyPr anchor="ctr"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4877" y="3368040"/>
            <a:ext cx="2928787" cy="2072640"/>
          </a:xfrm>
        </p:spPr>
        <p:txBody>
          <a:bodyPr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3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66" y="1986279"/>
            <a:ext cx="4477747" cy="1554480"/>
          </a:xfrm>
        </p:spPr>
        <p:txBody>
          <a:bodyPr anchor="b">
            <a:normAutofit/>
          </a:bodyPr>
          <a:lstStyle>
            <a:lvl1pPr algn="ctr">
              <a:defRPr sz="308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67245" y="1036320"/>
            <a:ext cx="2707508" cy="51816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0"/>
            </a:lvl1pPr>
            <a:lvl2pPr marL="502920" indent="0">
              <a:buNone/>
              <a:defRPr sz="1760"/>
            </a:lvl2pPr>
            <a:lvl3pPr marL="1005840" indent="0">
              <a:buNone/>
              <a:defRPr sz="1760"/>
            </a:lvl3pPr>
            <a:lvl4pPr marL="1508760" indent="0">
              <a:buNone/>
              <a:defRPr sz="1760"/>
            </a:lvl4pPr>
            <a:lvl5pPr marL="2011680" indent="0">
              <a:buNone/>
              <a:defRPr sz="1760"/>
            </a:lvl5pPr>
            <a:lvl6pPr marL="2514600" indent="0">
              <a:buNone/>
              <a:defRPr sz="1760"/>
            </a:lvl6pPr>
            <a:lvl7pPr marL="3017520" indent="0">
              <a:buNone/>
              <a:defRPr sz="1760"/>
            </a:lvl7pPr>
            <a:lvl8pPr marL="3520440" indent="0">
              <a:buNone/>
              <a:defRPr sz="1760"/>
            </a:lvl8pPr>
            <a:lvl9pPr marL="4023360" indent="0">
              <a:buNone/>
              <a:defRPr sz="176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66" y="3540759"/>
            <a:ext cx="4477747" cy="2072640"/>
          </a:xfrm>
        </p:spPr>
        <p:txBody>
          <a:bodyPr>
            <a:normAutofit/>
          </a:bodyPr>
          <a:lstStyle>
            <a:lvl1pPr marL="0" indent="0" algn="ctr">
              <a:buNone/>
              <a:defRPr sz="198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1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345214" cy="77724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0347" y="518161"/>
            <a:ext cx="8475134" cy="224536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0347" y="3022601"/>
            <a:ext cx="8475133" cy="38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94548" y="6931547"/>
            <a:ext cx="9432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5697" y="6931547"/>
            <a:ext cx="5845969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0649" y="6931547"/>
            <a:ext cx="454831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41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defTabSz="50292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32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6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1724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320165" indent="-31432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9735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00275" indent="-188595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6606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6898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190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74820" indent="-251460" algn="l" defTabSz="502920" rtl="0" eaLnBrk="1" latinLnBrk="0" hangingPunct="1">
        <a:spcBef>
          <a:spcPct val="20000"/>
        </a:spcBef>
        <a:spcAft>
          <a:spcPts val="66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5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50292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ftunion.org/salarie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jscl.org/" TargetMode="External"/><Relationship Id="rId2" Type="http://schemas.openxmlformats.org/officeDocument/2006/relationships/hyperlink" Target="http://www.sftunion.org/index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aft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njscl.org/Prof_Staff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sftunion.org/images/SFThands_se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676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457200"/>
            <a:ext cx="5076825" cy="47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Reappointment, Reclassification, &amp; Promotion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Stockton Federation of Teachers</a:t>
            </a:r>
          </a:p>
        </p:txBody>
      </p:sp>
    </p:spTree>
    <p:extLst>
      <p:ext uri="{BB962C8B-B14F-4D97-AF65-F5344CB8AC3E}">
        <p14:creationId xmlns:p14="http://schemas.microsoft.com/office/powerpoint/2010/main" val="372508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5643" y="1675626"/>
            <a:ext cx="8006715" cy="5345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450" spc="15" dirty="0">
                <a:latin typeface="Lucida Sans Unicode"/>
                <a:cs typeface="Lucida Sans Unicode"/>
              </a:rPr>
              <a:t>T</a:t>
            </a:r>
            <a:r>
              <a:rPr sz="2450" spc="10" dirty="0">
                <a:latin typeface="Lucida Sans Unicode"/>
                <a:cs typeface="Lucida Sans Unicode"/>
              </a:rPr>
              <a:t>u</a:t>
            </a:r>
            <a:r>
              <a:rPr sz="2450" spc="5" dirty="0">
                <a:latin typeface="Lucida Sans Unicode"/>
                <a:cs typeface="Lucida Sans Unicode"/>
              </a:rPr>
              <a:t>iti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20" dirty="0">
                <a:latin typeface="Lucida Sans Unicode"/>
                <a:cs typeface="Lucida Sans Unicode"/>
              </a:rPr>
              <a:t>W</a:t>
            </a:r>
            <a:r>
              <a:rPr sz="2450" spc="5" dirty="0">
                <a:latin typeface="Lucida Sans Unicode"/>
                <a:cs typeface="Lucida Sans Unicode"/>
              </a:rPr>
              <a:t>ai</a:t>
            </a:r>
            <a:r>
              <a:rPr sz="2450" spc="10" dirty="0">
                <a:latin typeface="Lucida Sans Unicode"/>
                <a:cs typeface="Lucida Sans Unicode"/>
              </a:rPr>
              <a:t>ve</a:t>
            </a:r>
            <a:r>
              <a:rPr sz="2450" spc="5" dirty="0">
                <a:latin typeface="Lucida Sans Unicode"/>
                <a:cs typeface="Lucida Sans Unicode"/>
              </a:rPr>
              <a:t>r </a:t>
            </a:r>
            <a:r>
              <a:rPr sz="2450" spc="10" dirty="0">
                <a:latin typeface="Lucida Sans Unicode"/>
                <a:cs typeface="Lucida Sans Unicode"/>
              </a:rPr>
              <a:t>Prog</a:t>
            </a:r>
            <a:r>
              <a:rPr sz="2450" spc="5" dirty="0">
                <a:latin typeface="Lucida Sans Unicode"/>
                <a:cs typeface="Lucida Sans Unicode"/>
              </a:rPr>
              <a:t>ra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endParaRPr sz="2450" dirty="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43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15" dirty="0">
                <a:latin typeface="Lucida Sans Unicode"/>
                <a:cs typeface="Lucida Sans Unicode"/>
              </a:rPr>
              <a:t>Prog</a:t>
            </a:r>
            <a:r>
              <a:rPr sz="1850" spc="10" dirty="0">
                <a:latin typeface="Lucida Sans Unicode"/>
                <a:cs typeface="Lucida Sans Unicode"/>
              </a:rPr>
              <a:t>ra</a:t>
            </a:r>
            <a:r>
              <a:rPr sz="1850" spc="25" dirty="0">
                <a:latin typeface="Lucida Sans Unicode"/>
                <a:cs typeface="Lucida Sans Unicode"/>
              </a:rPr>
              <a:t>m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and/or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c</a:t>
            </a:r>
            <a:r>
              <a:rPr sz="1850" spc="5" dirty="0">
                <a:latin typeface="Lucida Sans Unicode"/>
                <a:cs typeface="Lucida Sans Unicode"/>
              </a:rPr>
              <a:t>l</a:t>
            </a:r>
            <a:r>
              <a:rPr sz="1850" spc="15" dirty="0">
                <a:latin typeface="Lucida Sans Unicode"/>
                <a:cs typeface="Lucida Sans Unicode"/>
              </a:rPr>
              <a:t>a</a:t>
            </a:r>
            <a:r>
              <a:rPr sz="1850" spc="10" dirty="0">
                <a:latin typeface="Lucida Sans Unicode"/>
                <a:cs typeface="Lucida Sans Unicode"/>
              </a:rPr>
              <a:t>ss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10" dirty="0">
                <a:latin typeface="Lucida Sans Unicode"/>
                <a:cs typeface="Lucida Sans Unicode"/>
              </a:rPr>
              <a:t>s </a:t>
            </a:r>
            <a:r>
              <a:rPr sz="1850" spc="25" dirty="0">
                <a:latin typeface="Lucida Sans Unicode"/>
                <a:cs typeface="Lucida Sans Unicode"/>
              </a:rPr>
              <a:t>m</a:t>
            </a:r>
            <a:r>
              <a:rPr sz="1850" spc="15" dirty="0">
                <a:latin typeface="Lucida Sans Unicode"/>
                <a:cs typeface="Lucida Sans Unicode"/>
              </a:rPr>
              <a:t>u</a:t>
            </a:r>
            <a:r>
              <a:rPr sz="1850" spc="10" dirty="0">
                <a:latin typeface="Lucida Sans Unicode"/>
                <a:cs typeface="Lucida Sans Unicode"/>
              </a:rPr>
              <a:t>st rel</a:t>
            </a:r>
            <a:r>
              <a:rPr sz="1850" spc="15" dirty="0">
                <a:latin typeface="Lucida Sans Unicode"/>
                <a:cs typeface="Lucida Sans Unicode"/>
              </a:rPr>
              <a:t>a</a:t>
            </a:r>
            <a:r>
              <a:rPr sz="1850" spc="10" dirty="0">
                <a:latin typeface="Lucida Sans Unicode"/>
                <a:cs typeface="Lucida Sans Unicode"/>
              </a:rPr>
              <a:t>te to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r </a:t>
            </a:r>
            <a:r>
              <a:rPr sz="1850" spc="5" dirty="0">
                <a:latin typeface="Lucida Sans Unicode"/>
                <a:cs typeface="Lucida Sans Unicode"/>
              </a:rPr>
              <a:t>j</a:t>
            </a:r>
            <a:r>
              <a:rPr sz="1850" spc="15" dirty="0">
                <a:latin typeface="Lucida Sans Unicode"/>
                <a:cs typeface="Lucida Sans Unicode"/>
              </a:rPr>
              <a:t>ob</a:t>
            </a:r>
            <a:endParaRPr sz="1850" dirty="0">
              <a:latin typeface="Lucida Sans Unicode"/>
              <a:cs typeface="Lucida Sans Unicode"/>
            </a:endParaRPr>
          </a:p>
          <a:p>
            <a:pPr marL="753745" marR="5080" indent="-226060">
              <a:lnSpc>
                <a:spcPct val="102499"/>
              </a:lnSpc>
              <a:spcBef>
                <a:spcPts val="395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20" dirty="0">
                <a:latin typeface="Lucida Sans Unicode"/>
                <a:cs typeface="Lucida Sans Unicode"/>
              </a:rPr>
              <a:t>H</a:t>
            </a:r>
            <a:r>
              <a:rPr sz="1850" spc="15" dirty="0">
                <a:latin typeface="Lucida Sans Unicode"/>
                <a:cs typeface="Lucida Sans Unicode"/>
              </a:rPr>
              <a:t>R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u</a:t>
            </a:r>
            <a:r>
              <a:rPr sz="1850" spc="10" dirty="0">
                <a:latin typeface="Lucida Sans Unicode"/>
                <a:cs typeface="Lucida Sans Unicode"/>
              </a:rPr>
              <a:t>s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10" dirty="0">
                <a:latin typeface="Lucida Sans Unicode"/>
                <a:cs typeface="Lucida Sans Unicode"/>
              </a:rPr>
              <a:t>s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r </a:t>
            </a:r>
            <a:r>
              <a:rPr sz="1850" spc="5" dirty="0">
                <a:latin typeface="Lucida Sans Unicode"/>
                <a:cs typeface="Lucida Sans Unicode"/>
              </a:rPr>
              <a:t>j</a:t>
            </a:r>
            <a:r>
              <a:rPr sz="1850" spc="15" dirty="0">
                <a:latin typeface="Lucida Sans Unicode"/>
                <a:cs typeface="Lucida Sans Unicode"/>
              </a:rPr>
              <a:t>ob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de</a:t>
            </a:r>
            <a:r>
              <a:rPr sz="1850" spc="10" dirty="0">
                <a:latin typeface="Lucida Sans Unicode"/>
                <a:cs typeface="Lucida Sans Unicode"/>
              </a:rPr>
              <a:t>scr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p</a:t>
            </a:r>
            <a:r>
              <a:rPr sz="1850" spc="5" dirty="0">
                <a:latin typeface="Lucida Sans Unicode"/>
                <a:cs typeface="Lucida Sans Unicode"/>
              </a:rPr>
              <a:t>ti</a:t>
            </a:r>
            <a:r>
              <a:rPr sz="1850" spc="15" dirty="0">
                <a:latin typeface="Lucida Sans Unicode"/>
                <a:cs typeface="Lucida Sans Unicode"/>
              </a:rPr>
              <a:t>on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and</a:t>
            </a:r>
            <a:r>
              <a:rPr sz="1850" spc="10" dirty="0">
                <a:latin typeface="Lucida Sans Unicode"/>
                <a:cs typeface="Lucida Sans Unicode"/>
              </a:rPr>
              <a:t> th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prog</a:t>
            </a:r>
            <a:r>
              <a:rPr sz="1850" spc="10" dirty="0">
                <a:latin typeface="Lucida Sans Unicode"/>
                <a:cs typeface="Lucida Sans Unicode"/>
              </a:rPr>
              <a:t>ra</a:t>
            </a:r>
            <a:r>
              <a:rPr sz="1850" spc="25" dirty="0">
                <a:latin typeface="Lucida Sans Unicode"/>
                <a:cs typeface="Lucida Sans Unicode"/>
              </a:rPr>
              <a:t>m</a:t>
            </a:r>
            <a:r>
              <a:rPr sz="1850" spc="10" dirty="0">
                <a:latin typeface="Lucida Sans Unicode"/>
                <a:cs typeface="Lucida Sans Unicode"/>
              </a:rPr>
              <a:t>’s </a:t>
            </a:r>
            <a:r>
              <a:rPr sz="1850" spc="15" dirty="0">
                <a:latin typeface="Lucida Sans Unicode"/>
                <a:cs typeface="Lucida Sans Unicode"/>
              </a:rPr>
              <a:t>de</a:t>
            </a:r>
            <a:r>
              <a:rPr sz="1850" spc="10" dirty="0">
                <a:latin typeface="Lucida Sans Unicode"/>
                <a:cs typeface="Lucida Sans Unicode"/>
              </a:rPr>
              <a:t>scr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p</a:t>
            </a:r>
            <a:r>
              <a:rPr sz="1850" spc="5" dirty="0">
                <a:latin typeface="Lucida Sans Unicode"/>
                <a:cs typeface="Lucida Sans Unicode"/>
              </a:rPr>
              <a:t>ti</a:t>
            </a:r>
            <a:r>
              <a:rPr sz="1850" spc="15" dirty="0">
                <a:latin typeface="Lucida Sans Unicode"/>
                <a:cs typeface="Lucida Sans Unicode"/>
              </a:rPr>
              <a:t>on</a:t>
            </a:r>
            <a:r>
              <a:rPr sz="1850" spc="10" dirty="0">
                <a:latin typeface="Lucida Sans Unicode"/>
                <a:cs typeface="Lucida Sans Unicode"/>
              </a:rPr>
              <a:t> to</a:t>
            </a:r>
            <a:r>
              <a:rPr sz="1850" spc="5" dirty="0">
                <a:latin typeface="Lucida Sans Unicode"/>
                <a:cs typeface="Lucida Sans Unicode"/>
              </a:rPr>
              <a:t> </a:t>
            </a:r>
            <a:r>
              <a:rPr sz="1850" spc="25" dirty="0">
                <a:latin typeface="Lucida Sans Unicode"/>
                <a:cs typeface="Lucida Sans Unicode"/>
              </a:rPr>
              <a:t>m</a:t>
            </a:r>
            <a:r>
              <a:rPr sz="1850" spc="15" dirty="0">
                <a:latin typeface="Lucida Sans Unicode"/>
                <a:cs typeface="Lucida Sans Unicode"/>
              </a:rPr>
              <a:t>ake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a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d</a:t>
            </a:r>
            <a:r>
              <a:rPr sz="1850" spc="10" dirty="0">
                <a:latin typeface="Lucida Sans Unicode"/>
                <a:cs typeface="Lucida Sans Unicode"/>
              </a:rPr>
              <a:t>eter</a:t>
            </a:r>
            <a:r>
              <a:rPr sz="1850" spc="25" dirty="0">
                <a:latin typeface="Lucida Sans Unicode"/>
                <a:cs typeface="Lucida Sans Unicode"/>
              </a:rPr>
              <a:t>m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na</a:t>
            </a:r>
            <a:r>
              <a:rPr sz="1850" spc="5" dirty="0">
                <a:latin typeface="Lucida Sans Unicode"/>
                <a:cs typeface="Lucida Sans Unicode"/>
              </a:rPr>
              <a:t>ti</a:t>
            </a:r>
            <a:r>
              <a:rPr sz="1850" spc="15" dirty="0">
                <a:latin typeface="Lucida Sans Unicode"/>
                <a:cs typeface="Lucida Sans Unicode"/>
              </a:rPr>
              <a:t>on</a:t>
            </a:r>
            <a:endParaRPr sz="18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DA1F28"/>
              </a:buClr>
            </a:pPr>
            <a:endParaRPr sz="27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450" spc="10" dirty="0">
                <a:latin typeface="Lucida Sans Unicode"/>
                <a:cs typeface="Lucida Sans Unicode"/>
              </a:rPr>
              <a:t>Flex</a:t>
            </a:r>
            <a:r>
              <a:rPr sz="2450" spc="5" dirty="0">
                <a:latin typeface="Lucida Sans Unicode"/>
                <a:cs typeface="Lucida Sans Unicode"/>
              </a:rPr>
              <a:t>ti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lang="en-US" sz="2450" spc="10" dirty="0">
                <a:latin typeface="Lucida Sans Unicode"/>
                <a:cs typeface="Lucida Sans Unicode"/>
              </a:rPr>
              <a:t>/Comp Time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Proce</a:t>
            </a:r>
            <a:r>
              <a:rPr sz="2450" spc="15" dirty="0">
                <a:latin typeface="Lucida Sans Unicode"/>
                <a:cs typeface="Lucida Sans Unicode"/>
              </a:rPr>
              <a:t>d</a:t>
            </a:r>
            <a:r>
              <a:rPr sz="2450" spc="10" dirty="0">
                <a:latin typeface="Lucida Sans Unicode"/>
                <a:cs typeface="Lucida Sans Unicode"/>
              </a:rPr>
              <a:t>u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es</a:t>
            </a:r>
            <a:endParaRPr sz="2450" dirty="0">
              <a:latin typeface="Lucida Sans Unicode"/>
              <a:cs typeface="Lucida Sans Unicode"/>
            </a:endParaRPr>
          </a:p>
          <a:p>
            <a:pPr marL="753745" marR="929005" indent="-226060">
              <a:lnSpc>
                <a:spcPct val="102499"/>
              </a:lnSpc>
              <a:spcBef>
                <a:spcPts val="37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lang="en-US" sz="1850" spc="10" dirty="0">
                <a:latin typeface="Lucida Sans Unicode"/>
                <a:cs typeface="Lucida Sans Unicode"/>
              </a:rPr>
              <a:t>PS are permitted to accrue comp time or flex for all unusual work time requirements from first level supervisor (e.g. graduation)</a:t>
            </a:r>
            <a:endParaRPr sz="18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450" spc="10" dirty="0">
                <a:latin typeface="Lucida Sans Unicode"/>
                <a:cs typeface="Lucida Sans Unicode"/>
              </a:rPr>
              <a:t>PS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lang="en-US" sz="2450" spc="5" dirty="0">
                <a:latin typeface="Lucida Sans Unicode"/>
                <a:cs typeface="Lucida Sans Unicode"/>
              </a:rPr>
              <a:t>may </a:t>
            </a:r>
            <a:r>
              <a:rPr sz="2450" spc="10" dirty="0">
                <a:latin typeface="Lucida Sans Unicode"/>
                <a:cs typeface="Lucida Sans Unicode"/>
              </a:rPr>
              <a:t>te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0" dirty="0">
                <a:latin typeface="Lucida Sans Unicode"/>
                <a:cs typeface="Lucida Sans Unicode"/>
              </a:rPr>
              <a:t>ch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lang="en-US" sz="2450" spc="10" dirty="0">
                <a:latin typeface="Lucida Sans Unicode"/>
                <a:cs typeface="Lucida Sans Unicode"/>
              </a:rPr>
              <a:t>in overload</a:t>
            </a:r>
          </a:p>
          <a:p>
            <a:pPr marL="12700">
              <a:lnSpc>
                <a:spcPct val="100000"/>
              </a:lnSpc>
              <a:tabLst>
                <a:tab pos="265430" algn="l"/>
              </a:tabLst>
            </a:pPr>
            <a:endParaRPr lang="en-US" sz="2450" spc="10" dirty="0">
              <a:latin typeface="Lucida Sans Unicode"/>
              <a:cs typeface="Lucida Sans Unicode"/>
            </a:endParaRPr>
          </a:p>
          <a:p>
            <a:pPr marL="12700">
              <a:tabLst>
                <a:tab pos="265430" algn="l"/>
              </a:tabLst>
            </a:pPr>
            <a:r>
              <a:rPr lang="en-US"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lang="en-US"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lang="en-US" sz="2450" spc="10" dirty="0">
                <a:latin typeface="Lucida Sans Unicode"/>
                <a:cs typeface="Lucida Sans Unicode"/>
              </a:rPr>
              <a:t>PAY DAY PARTIES!</a:t>
            </a:r>
          </a:p>
          <a:p>
            <a:pPr marL="12700">
              <a:lnSpc>
                <a:spcPct val="100000"/>
              </a:lnSpc>
              <a:tabLst>
                <a:tab pos="265430" algn="l"/>
              </a:tabLst>
            </a:pPr>
            <a:endParaRPr lang="en-US" sz="2450" spc="1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tabLst>
                <a:tab pos="265430" algn="l"/>
              </a:tabLst>
            </a:pPr>
            <a:endParaRPr sz="24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7302729" cy="7897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456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092" y="1839880"/>
            <a:ext cx="598868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450" spc="10" dirty="0"/>
              <a:t>Modi</a:t>
            </a:r>
            <a:r>
              <a:rPr sz="2450" dirty="0"/>
              <a:t>f</a:t>
            </a:r>
            <a:r>
              <a:rPr sz="2450" spc="10" dirty="0"/>
              <a:t>ied</a:t>
            </a:r>
            <a:r>
              <a:rPr sz="2450" spc="5" dirty="0"/>
              <a:t> Su</a:t>
            </a:r>
            <a:r>
              <a:rPr sz="2450" spc="15" dirty="0"/>
              <a:t>mm</a:t>
            </a:r>
            <a:r>
              <a:rPr sz="2450" spc="10" dirty="0"/>
              <a:t>er</a:t>
            </a:r>
            <a:r>
              <a:rPr sz="2450" spc="5" dirty="0"/>
              <a:t> </a:t>
            </a:r>
            <a:r>
              <a:rPr sz="2450" spc="10" dirty="0"/>
              <a:t>Work </a:t>
            </a:r>
            <a:r>
              <a:rPr sz="2450" spc="5" dirty="0"/>
              <a:t>S</a:t>
            </a:r>
            <a:r>
              <a:rPr sz="2450" spc="10" dirty="0"/>
              <a:t>c</a:t>
            </a:r>
            <a:r>
              <a:rPr sz="2450" spc="5" dirty="0"/>
              <a:t>h</a:t>
            </a:r>
            <a:r>
              <a:rPr sz="2450" spc="10" dirty="0"/>
              <a:t>ed</a:t>
            </a:r>
            <a:r>
              <a:rPr sz="2450" spc="5" dirty="0"/>
              <a:t>ule</a:t>
            </a:r>
            <a:endParaRPr sz="2450" dirty="0">
              <a:latin typeface="Times New Roman"/>
              <a:cs typeface="Times New Roman"/>
            </a:endParaRPr>
          </a:p>
          <a:p>
            <a:pPr marL="753745" indent="-22606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2050" spc="15" dirty="0"/>
              <a:t>8</a:t>
            </a:r>
            <a:r>
              <a:rPr sz="2050" spc="5" dirty="0"/>
              <a:t>:</a:t>
            </a:r>
            <a:r>
              <a:rPr sz="2050" spc="15" dirty="0"/>
              <a:t>00A</a:t>
            </a:r>
            <a:r>
              <a:rPr sz="2050" spc="20" dirty="0"/>
              <a:t>M</a:t>
            </a:r>
            <a:r>
              <a:rPr sz="2050" spc="5" dirty="0"/>
              <a:t> </a:t>
            </a:r>
            <a:r>
              <a:rPr sz="2050" spc="10" dirty="0"/>
              <a:t>–</a:t>
            </a:r>
            <a:r>
              <a:rPr sz="2050" spc="5" dirty="0"/>
              <a:t> </a:t>
            </a:r>
            <a:r>
              <a:rPr sz="2050" spc="15" dirty="0"/>
              <a:t>5</a:t>
            </a:r>
            <a:r>
              <a:rPr sz="2050" spc="5" dirty="0"/>
              <a:t>:</a:t>
            </a:r>
            <a:r>
              <a:rPr lang="en-US" sz="2050" spc="15" dirty="0"/>
              <a:t>15</a:t>
            </a:r>
            <a:r>
              <a:rPr sz="2050" spc="10" dirty="0"/>
              <a:t>P</a:t>
            </a:r>
            <a:r>
              <a:rPr sz="2050" spc="20" dirty="0"/>
              <a:t>M</a:t>
            </a:r>
            <a:r>
              <a:rPr sz="2050" spc="5" dirty="0"/>
              <a:t> </a:t>
            </a:r>
            <a:r>
              <a:rPr sz="2050" spc="20" dirty="0"/>
              <a:t>Mo</a:t>
            </a:r>
            <a:r>
              <a:rPr sz="2050" spc="15" dirty="0"/>
              <a:t>nday</a:t>
            </a:r>
            <a:r>
              <a:rPr sz="2050" spc="5" dirty="0"/>
              <a:t> </a:t>
            </a:r>
            <a:r>
              <a:rPr sz="2050" spc="10" dirty="0"/>
              <a:t>thr</a:t>
            </a:r>
            <a:r>
              <a:rPr sz="2050" spc="15" dirty="0"/>
              <a:t>u</a:t>
            </a:r>
            <a:r>
              <a:rPr sz="2050" spc="5" dirty="0"/>
              <a:t> </a:t>
            </a:r>
            <a:r>
              <a:rPr sz="2050" spc="15" dirty="0"/>
              <a:t>Thu</a:t>
            </a:r>
            <a:r>
              <a:rPr sz="2050" spc="10" dirty="0"/>
              <a:t>rs</a:t>
            </a:r>
            <a:r>
              <a:rPr sz="2050" spc="15" dirty="0"/>
              <a:t>day</a:t>
            </a:r>
            <a:endParaRPr sz="2050" dirty="0"/>
          </a:p>
        </p:txBody>
      </p:sp>
      <p:sp>
        <p:nvSpPr>
          <p:cNvPr id="3" name="object 3"/>
          <p:cNvSpPr txBox="1"/>
          <p:nvPr/>
        </p:nvSpPr>
        <p:spPr>
          <a:xfrm>
            <a:off x="780092" y="3016276"/>
            <a:ext cx="8374380" cy="44473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450" spc="20" dirty="0">
                <a:latin typeface="Lucida Sans Unicode"/>
                <a:cs typeface="Lucida Sans Unicode"/>
              </a:rPr>
              <a:t>W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nte</a:t>
            </a:r>
            <a:r>
              <a:rPr sz="2450" spc="5" dirty="0">
                <a:latin typeface="Lucida Sans Unicode"/>
                <a:cs typeface="Lucida Sans Unicode"/>
              </a:rPr>
              <a:t>r </a:t>
            </a:r>
            <a:r>
              <a:rPr sz="2450" spc="15" dirty="0">
                <a:latin typeface="Lucida Sans Unicode"/>
                <a:cs typeface="Lucida Sans Unicode"/>
              </a:rPr>
              <a:t>C</a:t>
            </a:r>
            <a:r>
              <a:rPr sz="2450" spc="5" dirty="0">
                <a:latin typeface="Lucida Sans Unicode"/>
                <a:cs typeface="Lucida Sans Unicode"/>
              </a:rPr>
              <a:t>l</a:t>
            </a:r>
            <a:r>
              <a:rPr sz="2450" spc="10" dirty="0">
                <a:latin typeface="Lucida Sans Unicode"/>
                <a:cs typeface="Lucida Sans Unicode"/>
              </a:rPr>
              <a:t>osu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endParaRPr sz="2450" dirty="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425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2050" spc="15" dirty="0">
                <a:latin typeface="Lucida Sans Unicode"/>
                <a:cs typeface="Lucida Sans Unicode"/>
              </a:rPr>
              <a:t>Un</a:t>
            </a:r>
            <a:r>
              <a:rPr sz="2050" spc="5" dirty="0">
                <a:latin typeface="Lucida Sans Unicode"/>
                <a:cs typeface="Lucida Sans Unicode"/>
              </a:rPr>
              <a:t>i</a:t>
            </a:r>
            <a:r>
              <a:rPr sz="2050" spc="10" dirty="0">
                <a:latin typeface="Lucida Sans Unicode"/>
                <a:cs typeface="Lucida Sans Unicode"/>
              </a:rPr>
              <a:t>v</a:t>
            </a:r>
            <a:r>
              <a:rPr sz="2050" spc="15" dirty="0">
                <a:latin typeface="Lucida Sans Unicode"/>
                <a:cs typeface="Lucida Sans Unicode"/>
              </a:rPr>
              <a:t>e</a:t>
            </a:r>
            <a:r>
              <a:rPr sz="2050" spc="10" dirty="0">
                <a:latin typeface="Lucida Sans Unicode"/>
                <a:cs typeface="Lucida Sans Unicode"/>
              </a:rPr>
              <a:t>rs</a:t>
            </a:r>
            <a:r>
              <a:rPr sz="2050" spc="5" dirty="0">
                <a:latin typeface="Lucida Sans Unicode"/>
                <a:cs typeface="Lucida Sans Unicode"/>
              </a:rPr>
              <a:t>i</a:t>
            </a:r>
            <a:r>
              <a:rPr sz="2050" spc="10" dirty="0">
                <a:latin typeface="Lucida Sans Unicode"/>
                <a:cs typeface="Lucida Sans Unicode"/>
              </a:rPr>
              <a:t>ty</a:t>
            </a:r>
            <a:r>
              <a:rPr sz="2050" spc="5" dirty="0">
                <a:latin typeface="Lucida Sans Unicode"/>
                <a:cs typeface="Lucida Sans Unicode"/>
              </a:rPr>
              <a:t> i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0" dirty="0">
                <a:latin typeface="Lucida Sans Unicode"/>
                <a:cs typeface="Lucida Sans Unicode"/>
              </a:rPr>
              <a:t>c</a:t>
            </a:r>
            <a:r>
              <a:rPr sz="2050" spc="5" dirty="0">
                <a:latin typeface="Lucida Sans Unicode"/>
                <a:cs typeface="Lucida Sans Unicode"/>
              </a:rPr>
              <a:t>l</a:t>
            </a:r>
            <a:r>
              <a:rPr sz="2050" spc="15" dirty="0">
                <a:latin typeface="Lucida Sans Unicode"/>
                <a:cs typeface="Lucida Sans Unicode"/>
              </a:rPr>
              <a:t>o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15" dirty="0">
                <a:latin typeface="Lucida Sans Unicode"/>
                <a:cs typeface="Lucida Sans Unicode"/>
              </a:rPr>
              <a:t>ed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between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Ch</a:t>
            </a:r>
            <a:r>
              <a:rPr sz="2050" spc="10" dirty="0">
                <a:latin typeface="Lucida Sans Unicode"/>
                <a:cs typeface="Lucida Sans Unicode"/>
              </a:rPr>
              <a:t>r</a:t>
            </a:r>
            <a:r>
              <a:rPr sz="2050" spc="5" dirty="0">
                <a:latin typeface="Lucida Sans Unicode"/>
                <a:cs typeface="Lucida Sans Unicode"/>
              </a:rPr>
              <a:t>i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15" dirty="0">
                <a:latin typeface="Lucida Sans Unicode"/>
                <a:cs typeface="Lucida Sans Unicode"/>
              </a:rPr>
              <a:t>tma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and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New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Ye</a:t>
            </a:r>
            <a:r>
              <a:rPr sz="2050" spc="10" dirty="0">
                <a:latin typeface="Lucida Sans Unicode"/>
                <a:cs typeface="Lucida Sans Unicode"/>
              </a:rPr>
              <a:t>ar</a:t>
            </a:r>
            <a:r>
              <a:rPr sz="2050" spc="5" dirty="0">
                <a:latin typeface="Lucida Sans Unicode"/>
                <a:cs typeface="Lucida Sans Unicode"/>
              </a:rPr>
              <a:t>’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Day</a:t>
            </a:r>
            <a:endParaRPr lang="en-US" sz="2050" spc="15" dirty="0">
              <a:latin typeface="Lucida Sans Unicode"/>
              <a:cs typeface="Lucida Sans Unicode"/>
            </a:endParaRPr>
          </a:p>
          <a:p>
            <a:pPr marL="1210945" lvl="1" indent="-226060">
              <a:spcBef>
                <a:spcPts val="425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lang="en-US" sz="2050" spc="15" dirty="0">
                <a:latin typeface="Lucida Sans Unicode"/>
                <a:cs typeface="Lucida Sans Unicode"/>
              </a:rPr>
              <a:t>PS may use comp or vacation time; also have the right to work those days, and NOT be reassigned to another office or location by HR </a:t>
            </a:r>
            <a:endParaRPr sz="20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2"/>
              </a:spcBef>
              <a:buClr>
                <a:srgbClr val="DA1F28"/>
              </a:buClr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450" spc="10" dirty="0">
                <a:latin typeface="Lucida Sans Unicode"/>
                <a:cs typeface="Lucida Sans Unicode"/>
              </a:rPr>
              <a:t>PS</a:t>
            </a:r>
            <a:r>
              <a:rPr sz="2450" spc="5" dirty="0">
                <a:latin typeface="Lucida Sans Unicode"/>
                <a:cs typeface="Lucida Sans Unicode"/>
              </a:rPr>
              <a:t> ar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5" dirty="0">
                <a:latin typeface="Lucida Sans Unicode"/>
                <a:cs typeface="Lucida Sans Unicode"/>
              </a:rPr>
              <a:t>itte</a:t>
            </a:r>
            <a:r>
              <a:rPr sz="2450" spc="15" dirty="0">
                <a:latin typeface="Lucida Sans Unicode"/>
                <a:cs typeface="Lucida Sans Unicode"/>
              </a:rPr>
              <a:t>d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to</a:t>
            </a:r>
            <a:r>
              <a:rPr sz="2450" spc="5" dirty="0">
                <a:latin typeface="Lucida Sans Unicode"/>
                <a:cs typeface="Lucida Sans Unicode"/>
              </a:rPr>
              <a:t> a</a:t>
            </a:r>
            <a:r>
              <a:rPr sz="2450" spc="10" dirty="0">
                <a:latin typeface="Lucida Sans Unicode"/>
                <a:cs typeface="Lucida Sans Unicode"/>
              </a:rPr>
              <a:t>tten</a:t>
            </a:r>
            <a:r>
              <a:rPr sz="2450" spc="15" dirty="0">
                <a:latin typeface="Lucida Sans Unicode"/>
                <a:cs typeface="Lucida Sans Unicode"/>
              </a:rPr>
              <a:t>d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5" dirty="0">
                <a:latin typeface="Lucida Sans Unicode"/>
                <a:cs typeface="Lucida Sans Unicode"/>
              </a:rPr>
              <a:t>b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sh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0" dirty="0">
                <a:latin typeface="Lucida Sans Unicode"/>
                <a:cs typeface="Lucida Sans Unicode"/>
              </a:rPr>
              <a:t>eeting</a:t>
            </a:r>
            <a:r>
              <a:rPr lang="en-US" sz="2450" spc="10" dirty="0">
                <a:latin typeface="Lucida Sans Unicode"/>
                <a:cs typeface="Lucida Sans Unicode"/>
              </a:rPr>
              <a:t>s        	 ONLY when the University has requested their</a:t>
            </a:r>
          </a:p>
          <a:p>
            <a:pPr marL="12700">
              <a:tabLst>
                <a:tab pos="265430" algn="l"/>
              </a:tabLst>
            </a:pPr>
            <a:r>
              <a:rPr lang="en-US" sz="2450" spc="10" dirty="0">
                <a:latin typeface="Lucida Sans Unicode"/>
                <a:cs typeface="Lucida Sans Unicode"/>
              </a:rPr>
              <a:t>     attendance, per the Master Agreement. Supervisor</a:t>
            </a:r>
          </a:p>
          <a:p>
            <a:pPr marL="12700">
              <a:tabLst>
                <a:tab pos="265430" algn="l"/>
              </a:tabLst>
            </a:pPr>
            <a:r>
              <a:rPr lang="en-US" sz="2450" spc="10" dirty="0">
                <a:latin typeface="Lucida Sans Unicode"/>
                <a:cs typeface="Lucida Sans Unicode"/>
              </a:rPr>
              <a:t>     can give permission to attend other membership</a:t>
            </a:r>
          </a:p>
          <a:p>
            <a:pPr marL="12700">
              <a:tabLst>
                <a:tab pos="265430" algn="l"/>
              </a:tabLst>
            </a:pPr>
            <a:r>
              <a:rPr lang="en-US" sz="2450" spc="10" dirty="0">
                <a:latin typeface="Lucida Sans Unicode"/>
                <a:cs typeface="Lucida Sans Unicode"/>
              </a:rPr>
              <a:t>      meetings</a:t>
            </a:r>
            <a:endParaRPr lang="en-US" sz="2450" dirty="0">
              <a:latin typeface="Lucida Sans Unicode"/>
              <a:cs typeface="Lucida Sans Unicode"/>
            </a:endParaRPr>
          </a:p>
          <a:p>
            <a:pPr marL="12700">
              <a:tabLst>
                <a:tab pos="265430" algn="l"/>
              </a:tabLst>
            </a:pPr>
            <a:endParaRPr sz="245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4152" y="748145"/>
            <a:ext cx="7302729" cy="7897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3699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092" y="1880514"/>
            <a:ext cx="2314575" cy="339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800" spc="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800" spc="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650" spc="10" dirty="0"/>
              <a:t>Sa</a:t>
            </a:r>
            <a:r>
              <a:rPr sz="2650" spc="5" dirty="0"/>
              <a:t>l</a:t>
            </a:r>
            <a:r>
              <a:rPr sz="2650" spc="10" dirty="0"/>
              <a:t>ary</a:t>
            </a:r>
            <a:r>
              <a:rPr sz="2650" spc="5" dirty="0"/>
              <a:t> Gui</a:t>
            </a:r>
            <a:r>
              <a:rPr sz="2650" spc="10" dirty="0"/>
              <a:t>de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092" y="2288407"/>
            <a:ext cx="7926705" cy="2975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3745" indent="-226060">
              <a:lnSpc>
                <a:spcPct val="100000"/>
              </a:lnSpc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2050" spc="10" dirty="0">
                <a:latin typeface="Lucida Sans Unicode"/>
                <a:cs typeface="Lucida Sans Unicode"/>
              </a:rPr>
              <a:t>Ste</a:t>
            </a:r>
            <a:r>
              <a:rPr sz="2050" spc="15" dirty="0">
                <a:latin typeface="Lucida Sans Unicode"/>
                <a:cs typeface="Lucida Sans Unicode"/>
              </a:rPr>
              <a:t>p</a:t>
            </a:r>
            <a:r>
              <a:rPr sz="2050" spc="5" dirty="0">
                <a:latin typeface="Lucida Sans Unicode"/>
                <a:cs typeface="Lucida Sans Unicode"/>
              </a:rPr>
              <a:t> I</a:t>
            </a:r>
            <a:r>
              <a:rPr sz="2050" spc="15" dirty="0">
                <a:latin typeface="Lucida Sans Unicode"/>
                <a:cs typeface="Lucida Sans Unicode"/>
              </a:rPr>
              <a:t>n</a:t>
            </a:r>
            <a:r>
              <a:rPr sz="2050" spc="10" dirty="0">
                <a:latin typeface="Lucida Sans Unicode"/>
                <a:cs typeface="Lucida Sans Unicode"/>
              </a:rPr>
              <a:t>cr</a:t>
            </a:r>
            <a:r>
              <a:rPr sz="2050" spc="15" dirty="0">
                <a:latin typeface="Lucida Sans Unicode"/>
                <a:cs typeface="Lucida Sans Unicode"/>
              </a:rPr>
              <a:t>ea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15" dirty="0">
                <a:latin typeface="Lucida Sans Unicode"/>
                <a:cs typeface="Lucida Sans Unicode"/>
              </a:rPr>
              <a:t>e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endParaRPr sz="2050" dirty="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505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2050" spc="10" dirty="0">
                <a:latin typeface="Lucida Sans Unicode"/>
                <a:cs typeface="Lucida Sans Unicode"/>
              </a:rPr>
              <a:t>L</a:t>
            </a:r>
            <a:r>
              <a:rPr sz="2050" spc="15" dirty="0">
                <a:latin typeface="Lucida Sans Unicode"/>
                <a:cs typeface="Lucida Sans Unicode"/>
              </a:rPr>
              <a:t>eng</a:t>
            </a:r>
            <a:r>
              <a:rPr sz="2050" spc="10" dirty="0">
                <a:latin typeface="Lucida Sans Unicode"/>
                <a:cs typeface="Lucida Sans Unicode"/>
              </a:rPr>
              <a:t>th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o</a:t>
            </a:r>
            <a:r>
              <a:rPr sz="2050" spc="5" dirty="0">
                <a:latin typeface="Lucida Sans Unicode"/>
                <a:cs typeface="Lucida Sans Unicode"/>
              </a:rPr>
              <a:t>f ti</a:t>
            </a:r>
            <a:r>
              <a:rPr sz="2050" spc="20" dirty="0">
                <a:latin typeface="Lucida Sans Unicode"/>
                <a:cs typeface="Lucida Sans Unicode"/>
              </a:rPr>
              <a:t>m</a:t>
            </a:r>
            <a:r>
              <a:rPr sz="2050" spc="15" dirty="0">
                <a:latin typeface="Lucida Sans Unicode"/>
                <a:cs typeface="Lucida Sans Unicode"/>
              </a:rPr>
              <a:t>e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between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0" dirty="0">
                <a:latin typeface="Lucida Sans Unicode"/>
                <a:cs typeface="Lucida Sans Unicode"/>
              </a:rPr>
              <a:t>ste</a:t>
            </a:r>
            <a:r>
              <a:rPr sz="2050" spc="15" dirty="0">
                <a:latin typeface="Lucida Sans Unicode"/>
                <a:cs typeface="Lucida Sans Unicode"/>
              </a:rPr>
              <a:t>p</a:t>
            </a:r>
            <a:r>
              <a:rPr sz="2050" spc="5" dirty="0">
                <a:latin typeface="Lucida Sans Unicode"/>
                <a:cs typeface="Lucida Sans Unicode"/>
              </a:rPr>
              <a:t> i</a:t>
            </a:r>
            <a:r>
              <a:rPr sz="2050" spc="15" dirty="0">
                <a:latin typeface="Lucida Sans Unicode"/>
                <a:cs typeface="Lucida Sans Unicode"/>
              </a:rPr>
              <a:t>n</a:t>
            </a:r>
            <a:r>
              <a:rPr sz="2050" spc="10" dirty="0">
                <a:latin typeface="Lucida Sans Unicode"/>
                <a:cs typeface="Lucida Sans Unicode"/>
              </a:rPr>
              <a:t>cr</a:t>
            </a:r>
            <a:r>
              <a:rPr sz="2050" spc="15" dirty="0">
                <a:latin typeface="Lucida Sans Unicode"/>
                <a:cs typeface="Lucida Sans Unicode"/>
              </a:rPr>
              <a:t>ea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15" dirty="0">
                <a:latin typeface="Lucida Sans Unicode"/>
                <a:cs typeface="Lucida Sans Unicode"/>
              </a:rPr>
              <a:t>e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endParaRPr sz="2050" dirty="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2050" spc="10" dirty="0">
                <a:latin typeface="Lucida Sans Unicode"/>
                <a:cs typeface="Lucida Sans Unicode"/>
              </a:rPr>
              <a:t>Link</a:t>
            </a:r>
            <a:r>
              <a:rPr sz="2050" spc="5" dirty="0">
                <a:latin typeface="Lucida Sans Unicode"/>
                <a:cs typeface="Lucida Sans Unicode"/>
              </a:rPr>
              <a:t>:</a:t>
            </a:r>
            <a:r>
              <a:rPr sz="2050" spc="10" dirty="0">
                <a:latin typeface="Lucida Sans Unicode"/>
                <a:cs typeface="Lucida Sans Unicode"/>
              </a:rPr>
              <a:t> </a:t>
            </a:r>
            <a:r>
              <a:rPr lang="en-US" sz="2050" spc="10" dirty="0">
                <a:latin typeface="Lucida Sans Unicode"/>
                <a:cs typeface="Lucida Sans Unicode"/>
                <a:hlinkClick r:id="rId2"/>
              </a:rPr>
              <a:t>http://www.sftunion.org/salaries.html</a:t>
            </a:r>
            <a:endParaRPr sz="20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A1F28"/>
              </a:buClr>
              <a:buFont typeface="Wingdings 2"/>
              <a:buChar char=""/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800" spc="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800" spc="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650" spc="10" dirty="0">
                <a:latin typeface="Lucida Sans Unicode"/>
                <a:cs typeface="Lucida Sans Unicode"/>
              </a:rPr>
              <a:t>How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to</a:t>
            </a:r>
            <a:r>
              <a:rPr sz="2650" spc="5" dirty="0">
                <a:latin typeface="Lucida Sans Unicode"/>
                <a:cs typeface="Lucida Sans Unicode"/>
              </a:rPr>
              <a:t> 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you</a:t>
            </a:r>
            <a:r>
              <a:rPr sz="2650" spc="5" dirty="0">
                <a:latin typeface="Lucida Sans Unicode"/>
                <a:cs typeface="Lucida Sans Unicode"/>
              </a:rPr>
              <a:t>r </a:t>
            </a:r>
            <a:r>
              <a:rPr sz="2650" spc="10" dirty="0">
                <a:latin typeface="Lucida Sans Unicode"/>
                <a:cs typeface="Lucida Sans Unicode"/>
              </a:rPr>
              <a:t>p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y</a:t>
            </a:r>
            <a:r>
              <a:rPr sz="2650" spc="5" dirty="0">
                <a:latin typeface="Lucida Sans Unicode"/>
                <a:cs typeface="Lucida Sans Unicode"/>
              </a:rPr>
              <a:t> stu</a:t>
            </a:r>
            <a:r>
              <a:rPr sz="2650" spc="10" dirty="0">
                <a:latin typeface="Lucida Sans Unicode"/>
                <a:cs typeface="Lucida Sans Unicode"/>
              </a:rPr>
              <a:t>b</a:t>
            </a:r>
            <a:endParaRPr sz="2650" dirty="0">
              <a:latin typeface="Lucida Sans Unicode"/>
              <a:cs typeface="Lucida Sans Unicode"/>
            </a:endParaRPr>
          </a:p>
          <a:p>
            <a:pPr marL="753745" marR="5080" indent="-226060">
              <a:lnSpc>
                <a:spcPct val="100499"/>
              </a:lnSpc>
              <a:spcBef>
                <a:spcPts val="47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2050" spc="15" dirty="0">
                <a:latin typeface="Lucida Sans Unicode"/>
                <a:cs typeface="Lucida Sans Unicode"/>
              </a:rPr>
              <a:t>Doub</a:t>
            </a:r>
            <a:r>
              <a:rPr sz="2050" spc="10" dirty="0">
                <a:latin typeface="Lucida Sans Unicode"/>
                <a:cs typeface="Lucida Sans Unicode"/>
              </a:rPr>
              <a:t>le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0" dirty="0">
                <a:latin typeface="Lucida Sans Unicode"/>
                <a:cs typeface="Lucida Sans Unicode"/>
              </a:rPr>
              <a:t>c</a:t>
            </a:r>
            <a:r>
              <a:rPr sz="2050" spc="15" dirty="0">
                <a:latin typeface="Lucida Sans Unicode"/>
                <a:cs typeface="Lucida Sans Unicode"/>
              </a:rPr>
              <a:t>he</a:t>
            </a:r>
            <a:r>
              <a:rPr sz="2050" spc="10" dirty="0">
                <a:latin typeface="Lucida Sans Unicode"/>
                <a:cs typeface="Lucida Sans Unicode"/>
              </a:rPr>
              <a:t>c</a:t>
            </a:r>
            <a:r>
              <a:rPr sz="2050" spc="15" dirty="0">
                <a:latin typeface="Lucida Sans Unicode"/>
                <a:cs typeface="Lucida Sans Unicode"/>
              </a:rPr>
              <a:t>k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you</a:t>
            </a:r>
            <a:r>
              <a:rPr sz="2050" spc="10" dirty="0">
                <a:latin typeface="Lucida Sans Unicode"/>
                <a:cs typeface="Lucida Sans Unicode"/>
              </a:rPr>
              <a:t>r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g</a:t>
            </a:r>
            <a:r>
              <a:rPr sz="2050" spc="10" dirty="0">
                <a:latin typeface="Lucida Sans Unicode"/>
                <a:cs typeface="Lucida Sans Unicode"/>
              </a:rPr>
              <a:t>ross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b</a:t>
            </a:r>
            <a:r>
              <a:rPr sz="2050" spc="5" dirty="0">
                <a:latin typeface="Lucida Sans Unicode"/>
                <a:cs typeface="Lucida Sans Unicode"/>
              </a:rPr>
              <a:t>i</a:t>
            </a:r>
            <a:r>
              <a:rPr sz="2050" spc="15" dirty="0">
                <a:latin typeface="Lucida Sans Unicode"/>
                <a:cs typeface="Lucida Sans Unicode"/>
              </a:rPr>
              <a:t>-week</a:t>
            </a:r>
            <a:r>
              <a:rPr sz="2050" spc="5" dirty="0">
                <a:latin typeface="Lucida Sans Unicode"/>
                <a:cs typeface="Lucida Sans Unicode"/>
              </a:rPr>
              <a:t>l</a:t>
            </a:r>
            <a:r>
              <a:rPr sz="2050" spc="15" dirty="0">
                <a:latin typeface="Lucida Sans Unicode"/>
                <a:cs typeface="Lucida Sans Unicode"/>
              </a:rPr>
              <a:t>y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pay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u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5" dirty="0">
                <a:latin typeface="Lucida Sans Unicode"/>
                <a:cs typeface="Lucida Sans Unicode"/>
              </a:rPr>
              <a:t>i</a:t>
            </a:r>
            <a:r>
              <a:rPr sz="2050" spc="15" dirty="0">
                <a:latin typeface="Lucida Sans Unicode"/>
                <a:cs typeface="Lucida Sans Unicode"/>
              </a:rPr>
              <a:t>ng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0" dirty="0">
                <a:latin typeface="Lucida Sans Unicode"/>
                <a:cs typeface="Lucida Sans Unicode"/>
              </a:rPr>
              <a:t>th</a:t>
            </a:r>
            <a:r>
              <a:rPr sz="2050" spc="15" dirty="0">
                <a:latin typeface="Lucida Sans Unicode"/>
                <a:cs typeface="Lucida Sans Unicode"/>
              </a:rPr>
              <a:t>e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r>
              <a:rPr sz="2050" spc="15" dirty="0">
                <a:latin typeface="Lucida Sans Unicode"/>
                <a:cs typeface="Lucida Sans Unicode"/>
              </a:rPr>
              <a:t>a</a:t>
            </a:r>
            <a:r>
              <a:rPr sz="2050" spc="5" dirty="0">
                <a:latin typeface="Lucida Sans Unicode"/>
                <a:cs typeface="Lucida Sans Unicode"/>
              </a:rPr>
              <a:t>l</a:t>
            </a:r>
            <a:r>
              <a:rPr sz="2050" spc="10" dirty="0">
                <a:latin typeface="Lucida Sans Unicode"/>
                <a:cs typeface="Lucida Sans Unicode"/>
              </a:rPr>
              <a:t>ar</a:t>
            </a:r>
            <a:r>
              <a:rPr sz="2050" spc="15" dirty="0">
                <a:latin typeface="Lucida Sans Unicode"/>
                <a:cs typeface="Lucida Sans Unicode"/>
              </a:rPr>
              <a:t>y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0" dirty="0">
                <a:latin typeface="Lucida Sans Unicode"/>
                <a:cs typeface="Lucida Sans Unicode"/>
              </a:rPr>
              <a:t>gui</a:t>
            </a:r>
            <a:r>
              <a:rPr sz="2050" spc="15" dirty="0">
                <a:latin typeface="Lucida Sans Unicode"/>
                <a:cs typeface="Lucida Sans Unicode"/>
              </a:rPr>
              <a:t>de</a:t>
            </a:r>
            <a:endParaRPr sz="2050" dirty="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405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2050" spc="20" dirty="0">
                <a:latin typeface="Lucida Sans Unicode"/>
                <a:cs typeface="Lucida Sans Unicode"/>
              </a:rPr>
              <a:t>Mo</a:t>
            </a:r>
            <a:r>
              <a:rPr sz="2050" spc="15" dirty="0">
                <a:latin typeface="Lucida Sans Unicode"/>
                <a:cs typeface="Lucida Sans Unicode"/>
              </a:rPr>
              <a:t>n</a:t>
            </a:r>
            <a:r>
              <a:rPr sz="2050" spc="10" dirty="0">
                <a:latin typeface="Lucida Sans Unicode"/>
                <a:cs typeface="Lucida Sans Unicode"/>
              </a:rPr>
              <a:t>itor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you</a:t>
            </a:r>
            <a:r>
              <a:rPr sz="2050" spc="10" dirty="0">
                <a:latin typeface="Lucida Sans Unicode"/>
                <a:cs typeface="Lucida Sans Unicode"/>
              </a:rPr>
              <a:t>r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0" dirty="0">
                <a:latin typeface="Lucida Sans Unicode"/>
                <a:cs typeface="Lucida Sans Unicode"/>
              </a:rPr>
              <a:t>le</a:t>
            </a:r>
            <a:r>
              <a:rPr sz="2050" spc="15" dirty="0">
                <a:latin typeface="Lucida Sans Unicode"/>
                <a:cs typeface="Lucida Sans Unicode"/>
              </a:rPr>
              <a:t>a</a:t>
            </a:r>
            <a:r>
              <a:rPr sz="2050" spc="10" dirty="0">
                <a:latin typeface="Lucida Sans Unicode"/>
                <a:cs typeface="Lucida Sans Unicode"/>
              </a:rPr>
              <a:t>v</a:t>
            </a:r>
            <a:r>
              <a:rPr sz="2050" spc="15" dirty="0">
                <a:latin typeface="Lucida Sans Unicode"/>
                <a:cs typeface="Lucida Sans Unicode"/>
              </a:rPr>
              <a:t>e</a:t>
            </a:r>
            <a:r>
              <a:rPr sz="2050" spc="5" dirty="0">
                <a:latin typeface="Lucida Sans Unicode"/>
                <a:cs typeface="Lucida Sans Unicode"/>
              </a:rPr>
              <a:t> </a:t>
            </a:r>
            <a:r>
              <a:rPr sz="2050" spc="15" dirty="0">
                <a:latin typeface="Lucida Sans Unicode"/>
                <a:cs typeface="Lucida Sans Unicode"/>
              </a:rPr>
              <a:t>ba</a:t>
            </a:r>
            <a:r>
              <a:rPr sz="2050" spc="5" dirty="0">
                <a:latin typeface="Lucida Sans Unicode"/>
                <a:cs typeface="Lucida Sans Unicode"/>
              </a:rPr>
              <a:t>l</a:t>
            </a:r>
            <a:r>
              <a:rPr sz="2050" spc="15" dirty="0">
                <a:latin typeface="Lucida Sans Unicode"/>
                <a:cs typeface="Lucida Sans Unicode"/>
              </a:rPr>
              <a:t>an</a:t>
            </a:r>
            <a:r>
              <a:rPr sz="2050" spc="10" dirty="0">
                <a:latin typeface="Lucida Sans Unicode"/>
                <a:cs typeface="Lucida Sans Unicode"/>
              </a:rPr>
              <a:t>c</a:t>
            </a:r>
            <a:r>
              <a:rPr sz="2050" spc="15" dirty="0">
                <a:latin typeface="Lucida Sans Unicode"/>
                <a:cs typeface="Lucida Sans Unicode"/>
              </a:rPr>
              <a:t>e</a:t>
            </a:r>
            <a:r>
              <a:rPr sz="2050" spc="10" dirty="0">
                <a:latin typeface="Lucida Sans Unicode"/>
                <a:cs typeface="Lucida Sans Unicode"/>
              </a:rPr>
              <a:t>s</a:t>
            </a:r>
            <a:endParaRPr sz="205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4152" y="748145"/>
            <a:ext cx="7302729" cy="7897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37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084" y="2089398"/>
            <a:ext cx="8908316" cy="37332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 marR="2802890" indent="-253365">
              <a:lnSpc>
                <a:spcPct val="112000"/>
              </a:lnSpc>
            </a:pPr>
            <a:r>
              <a:rPr lang="en-US" sz="2650" spc="5" dirty="0">
                <a:latin typeface="Lucida Sans Unicode"/>
                <a:cs typeface="Lucida Sans Unicode"/>
              </a:rPr>
              <a:t>SFT</a:t>
            </a:r>
            <a:r>
              <a:rPr sz="2650" spc="5" dirty="0">
                <a:latin typeface="Lucida Sans Unicode"/>
                <a:cs typeface="Lucida Sans Unicode"/>
              </a:rPr>
              <a:t>’s </a:t>
            </a:r>
            <a:r>
              <a:rPr sz="2650" spc="15" dirty="0">
                <a:latin typeface="Lucida Sans Unicode"/>
                <a:cs typeface="Lucida Sans Unicode"/>
              </a:rPr>
              <a:t>W</a:t>
            </a:r>
            <a:r>
              <a:rPr sz="2650" spc="10" dirty="0">
                <a:latin typeface="Lucida Sans Unicode"/>
                <a:cs typeface="Lucida Sans Unicode"/>
              </a:rPr>
              <a:t>eb</a:t>
            </a:r>
            <a:r>
              <a:rPr sz="2650" spc="5" dirty="0">
                <a:latin typeface="Lucida Sans Unicode"/>
                <a:cs typeface="Lucida Sans Unicode"/>
              </a:rPr>
              <a:t>sit</a:t>
            </a:r>
            <a:r>
              <a:rPr lang="en-US" sz="2650" spc="5" dirty="0">
                <a:latin typeface="Lucida Sans Unicode"/>
                <a:cs typeface="Lucida Sans Unicode"/>
              </a:rPr>
              <a:t>e:</a:t>
            </a:r>
          </a:p>
          <a:p>
            <a:pPr marL="265430" marR="2802890" indent="-253365">
              <a:lnSpc>
                <a:spcPct val="112000"/>
              </a:lnSpc>
            </a:pPr>
            <a:r>
              <a:rPr lang="en-US" sz="2650" dirty="0">
                <a:latin typeface="Lucida Sans Unicode"/>
                <a:cs typeface="Lucida Sans Unicode"/>
                <a:hlinkClick r:id="rId2"/>
              </a:rPr>
              <a:t>http://www.sftunion.org/index.html</a:t>
            </a:r>
            <a:endParaRPr lang="en-US" sz="26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265430" marR="5080" indent="-253365">
              <a:lnSpc>
                <a:spcPct val="115100"/>
              </a:lnSpc>
            </a:pPr>
            <a:r>
              <a:rPr sz="2650" spc="10" dirty="0">
                <a:latin typeface="Lucida Sans Unicode"/>
                <a:cs typeface="Lucida Sans Unicode"/>
              </a:rPr>
              <a:t>Counc</a:t>
            </a:r>
            <a:r>
              <a:rPr sz="2650" spc="5" dirty="0">
                <a:latin typeface="Lucida Sans Unicode"/>
                <a:cs typeface="Lucida Sans Unicode"/>
              </a:rPr>
              <a:t>il 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f 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J </a:t>
            </a:r>
            <a:r>
              <a:rPr sz="2650" spc="10" dirty="0">
                <a:latin typeface="Lucida Sans Unicode"/>
                <a:cs typeface="Lucida Sans Unicode"/>
              </a:rPr>
              <a:t>S</a:t>
            </a:r>
            <a:r>
              <a:rPr sz="2650" spc="5" dirty="0">
                <a:latin typeface="Lucida Sans Unicode"/>
                <a:cs typeface="Lucida Sans Unicode"/>
              </a:rPr>
              <a:t>tate </a:t>
            </a:r>
            <a:r>
              <a:rPr sz="2650" spc="10" dirty="0">
                <a:latin typeface="Lucida Sans Unicode"/>
                <a:cs typeface="Lucida Sans Unicode"/>
              </a:rPr>
              <a:t>Co</a:t>
            </a:r>
            <a:r>
              <a:rPr sz="2650" spc="5" dirty="0">
                <a:latin typeface="Lucida Sans Unicode"/>
                <a:cs typeface="Lucida Sans Unicode"/>
              </a:rPr>
              <a:t>lle</a:t>
            </a:r>
            <a:r>
              <a:rPr sz="2650" spc="10" dirty="0">
                <a:latin typeface="Lucida Sans Unicode"/>
                <a:cs typeface="Lucida Sans Unicode"/>
              </a:rPr>
              <a:t>ge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Loc</a:t>
            </a:r>
            <a:r>
              <a:rPr sz="2650" spc="5" dirty="0">
                <a:latin typeface="Lucida Sans Unicode"/>
                <a:cs typeface="Lucida Sans Unicode"/>
              </a:rPr>
              <a:t>als’ </a:t>
            </a:r>
            <a:r>
              <a:rPr sz="2650" spc="15" dirty="0">
                <a:latin typeface="Lucida Sans Unicode"/>
                <a:cs typeface="Lucida Sans Unicode"/>
              </a:rPr>
              <a:t>W</a:t>
            </a:r>
            <a:r>
              <a:rPr sz="2650" spc="10" dirty="0">
                <a:latin typeface="Lucida Sans Unicode"/>
                <a:cs typeface="Lucida Sans Unicode"/>
              </a:rPr>
              <a:t>eb</a:t>
            </a:r>
            <a:r>
              <a:rPr sz="2650" spc="5" dirty="0">
                <a:latin typeface="Lucida Sans Unicode"/>
                <a:cs typeface="Lucida Sans Unicode"/>
              </a:rPr>
              <a:t>site: </a:t>
            </a:r>
            <a:r>
              <a:rPr sz="2650" spc="10" dirty="0">
                <a:solidFill>
                  <a:srgbClr val="0000FF"/>
                </a:solidFill>
                <a:latin typeface="Lucida Sans Unicode"/>
                <a:cs typeface="Lucida Sans Unicode"/>
                <a:hlinkClick r:id="rId3"/>
              </a:rPr>
              <a:t>www.c</a:t>
            </a:r>
            <a:r>
              <a:rPr sz="2650" spc="5" dirty="0">
                <a:solidFill>
                  <a:srgbClr val="0000FF"/>
                </a:solidFill>
                <a:latin typeface="Lucida Sans Unicode"/>
                <a:cs typeface="Lucida Sans Unicode"/>
                <a:hlinkClick r:id="rId3"/>
              </a:rPr>
              <a:t>njs</a:t>
            </a:r>
            <a:r>
              <a:rPr sz="2650" spc="10" dirty="0">
                <a:solidFill>
                  <a:srgbClr val="0000FF"/>
                </a:solidFill>
                <a:latin typeface="Lucida Sans Unicode"/>
                <a:cs typeface="Lucida Sans Unicode"/>
                <a:hlinkClick r:id="rId3"/>
              </a:rPr>
              <a:t>c</a:t>
            </a:r>
            <a:r>
              <a:rPr sz="2650" spc="5" dirty="0">
                <a:solidFill>
                  <a:srgbClr val="0000FF"/>
                </a:solidFill>
                <a:latin typeface="Lucida Sans Unicode"/>
                <a:cs typeface="Lucida Sans Unicode"/>
                <a:hlinkClick r:id="rId3"/>
              </a:rPr>
              <a:t>l.</a:t>
            </a:r>
            <a:r>
              <a:rPr sz="2650" spc="10" dirty="0">
                <a:solidFill>
                  <a:srgbClr val="0000FF"/>
                </a:solidFill>
                <a:latin typeface="Lucida Sans Unicode"/>
                <a:cs typeface="Lucida Sans Unicode"/>
                <a:hlinkClick r:id="rId3"/>
              </a:rPr>
              <a:t>org</a:t>
            </a:r>
            <a:endParaRPr sz="26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265430" marR="3277870" indent="-253365">
              <a:lnSpc>
                <a:spcPct val="115100"/>
              </a:lnSpc>
            </a:pP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FT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ati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al’s </a:t>
            </a:r>
            <a:r>
              <a:rPr sz="2650" spc="10" dirty="0">
                <a:latin typeface="Lucida Sans Unicode"/>
                <a:cs typeface="Lucida Sans Unicode"/>
              </a:rPr>
              <a:t>web</a:t>
            </a:r>
            <a:r>
              <a:rPr sz="2650" spc="5" dirty="0">
                <a:latin typeface="Lucida Sans Unicode"/>
                <a:cs typeface="Lucida Sans Unicode"/>
              </a:rPr>
              <a:t>site: </a:t>
            </a:r>
            <a:r>
              <a:rPr sz="2650" spc="10" dirty="0">
                <a:solidFill>
                  <a:srgbClr val="0000FF"/>
                </a:solidFill>
                <a:latin typeface="Lucida Sans Unicode"/>
                <a:cs typeface="Lucida Sans Unicode"/>
                <a:hlinkClick r:id="rId4"/>
              </a:rPr>
              <a:t>www</a:t>
            </a:r>
            <a:r>
              <a:rPr sz="2650" spc="5" dirty="0">
                <a:solidFill>
                  <a:srgbClr val="0000FF"/>
                </a:solidFill>
                <a:latin typeface="Lucida Sans Unicode"/>
                <a:cs typeface="Lucida Sans Unicode"/>
                <a:hlinkClick r:id="rId4"/>
              </a:rPr>
              <a:t>.aft.</a:t>
            </a:r>
            <a:r>
              <a:rPr sz="2650" spc="10" dirty="0">
                <a:solidFill>
                  <a:srgbClr val="0000FF"/>
                </a:solidFill>
                <a:latin typeface="Lucida Sans Unicode"/>
                <a:cs typeface="Lucida Sans Unicode"/>
                <a:hlinkClick r:id="rId4"/>
              </a:rPr>
              <a:t>org</a:t>
            </a:r>
            <a:endParaRPr sz="26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997527"/>
            <a:ext cx="2593569" cy="860367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1414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sftunion.org/images/SFThands_se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676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457200"/>
            <a:ext cx="5076825" cy="47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Reappointment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 Starts Ticking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do not need to work a pre-determined amount of time before your reappointment process begins!</a:t>
            </a:r>
          </a:p>
          <a:p>
            <a:r>
              <a:rPr lang="en-US" dirty="0"/>
              <a:t>Personnel Action Calendar released annually with deadlines</a:t>
            </a:r>
          </a:p>
          <a:p>
            <a:r>
              <a:rPr lang="en-US" dirty="0"/>
              <a:t>All Professional staff must complete 5 years of probationary employment </a:t>
            </a:r>
          </a:p>
          <a:p>
            <a:pPr lvl="1"/>
            <a:r>
              <a:rPr lang="en-US" dirty="0"/>
              <a:t>Then eligible for multi-year reappointment</a:t>
            </a:r>
          </a:p>
        </p:txBody>
      </p:sp>
    </p:spTree>
    <p:extLst>
      <p:ext uri="{BB962C8B-B14F-4D97-AF65-F5344CB8AC3E}">
        <p14:creationId xmlns:p14="http://schemas.microsoft.com/office/powerpoint/2010/main" val="189017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Reappointment Cycles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808351"/>
              </p:ext>
            </p:extLst>
          </p:nvPr>
        </p:nvGraphicFramePr>
        <p:xfrm>
          <a:off x="1447800" y="2286000"/>
          <a:ext cx="8077200" cy="4379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Reappointment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Length of Contract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1, 2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Winter</a:t>
                      </a:r>
                      <a:r>
                        <a:rPr lang="en-US" baseline="0" dirty="0"/>
                        <a:t> for February Board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year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3, 4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 for December Board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Fall</a:t>
                      </a:r>
                      <a:r>
                        <a:rPr lang="en-US" baseline="0" dirty="0"/>
                        <a:t> for December Board Meeting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Spring for May Board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Hired before 10/3/12: 4 years, subsequent contracts 5 years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Hired after 10/3/12: two 3 year contracts,</a:t>
                      </a:r>
                      <a:r>
                        <a:rPr lang="en-US" baseline="0" dirty="0"/>
                        <a:t> subsequent contracts</a:t>
                      </a:r>
                      <a:r>
                        <a:rPr lang="en-US" dirty="0"/>
                        <a:t> 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914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Everything provided in writing</a:t>
            </a:r>
          </a:p>
          <a:p>
            <a:pPr lvl="1"/>
            <a:r>
              <a:rPr lang="en-US" dirty="0"/>
              <a:t>Always review letters submitted regarding timeline and progress</a:t>
            </a:r>
          </a:p>
          <a:p>
            <a:r>
              <a:rPr lang="en-US" dirty="0"/>
              <a:t>Some deadlines are for you, some for your supervisors</a:t>
            </a:r>
          </a:p>
          <a:p>
            <a:pPr lvl="1"/>
            <a:r>
              <a:rPr lang="en-US" dirty="0"/>
              <a:t>IS = Immediate Supervisor, PS = you</a:t>
            </a:r>
          </a:p>
          <a:p>
            <a:pPr lvl="1"/>
            <a:r>
              <a:rPr lang="en-US" dirty="0"/>
              <a:t>All of your materials MUST be dated for the deadline, not the date completed</a:t>
            </a:r>
          </a:p>
          <a:p>
            <a:pPr lvl="2"/>
            <a:r>
              <a:rPr lang="en-US" dirty="0"/>
              <a:t>Supervisor names can be found: go.stockton.edu -&gt; Self Service Web Services for Students and Employees -&gt; Enter Secure Area         -&gt;Employee -&gt; Employment &amp; Contract Information</a:t>
            </a:r>
          </a:p>
          <a:p>
            <a:pPr lvl="2"/>
            <a:r>
              <a:rPr lang="en-US" dirty="0"/>
              <a:t>MOA regarding Reappointment procedures found here as well</a:t>
            </a:r>
          </a:p>
          <a:p>
            <a:pPr marL="5029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746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include, Part 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Reappointment summary form and file contents page (IS)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Applicable goals and objectives (IS)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Official job description and copy of most recent contract (IS)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CV or Resume (PS)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Evaluation letters (IS)</a:t>
            </a:r>
          </a:p>
        </p:txBody>
      </p:sp>
    </p:spTree>
    <p:extLst>
      <p:ext uri="{BB962C8B-B14F-4D97-AF65-F5344CB8AC3E}">
        <p14:creationId xmlns:p14="http://schemas.microsoft.com/office/powerpoint/2010/main" val="2689171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include, Part II: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Self-Evaluation (PS)</a:t>
            </a:r>
          </a:p>
          <a:p>
            <a:pPr lvl="1"/>
            <a:r>
              <a:rPr lang="en-US" dirty="0"/>
              <a:t>Review of past performance and achievements</a:t>
            </a:r>
          </a:p>
          <a:p>
            <a:pPr lvl="1"/>
            <a:r>
              <a:rPr lang="en-US" dirty="0"/>
              <a:t>Current description of professional responsibilities</a:t>
            </a:r>
          </a:p>
          <a:p>
            <a:pPr lvl="1"/>
            <a:r>
              <a:rPr lang="en-US" dirty="0"/>
              <a:t>Analysis of current contributions and potential development</a:t>
            </a:r>
          </a:p>
          <a:p>
            <a:pPr lvl="1"/>
            <a:r>
              <a:rPr lang="en-US" dirty="0"/>
              <a:t>Professional goals and objectives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Address any concerns from previous reappointments</a:t>
            </a:r>
          </a:p>
        </p:txBody>
      </p:sp>
    </p:spTree>
    <p:extLst>
      <p:ext uri="{BB962C8B-B14F-4D97-AF65-F5344CB8AC3E}">
        <p14:creationId xmlns:p14="http://schemas.microsoft.com/office/powerpoint/2010/main" val="2279876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312" y="2491072"/>
            <a:ext cx="6981825" cy="36055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>
              <a:lnSpc>
                <a:spcPts val="3860"/>
              </a:lnSpc>
            </a:pPr>
            <a:r>
              <a:rPr sz="3550" dirty="0">
                <a:latin typeface="Lucida Sans Unicode"/>
                <a:cs typeface="Lucida Sans Unicode"/>
              </a:rPr>
              <a:t>P</a:t>
            </a:r>
            <a:r>
              <a:rPr sz="3550" spc="5" dirty="0">
                <a:latin typeface="Lucida Sans Unicode"/>
                <a:cs typeface="Lucida Sans Unicode"/>
              </a:rPr>
              <a:t>ro</a:t>
            </a:r>
            <a:r>
              <a:rPr sz="3550" dirty="0">
                <a:latin typeface="Lucida Sans Unicode"/>
                <a:cs typeface="Lucida Sans Unicode"/>
              </a:rPr>
              <a:t>fessi</a:t>
            </a:r>
            <a:r>
              <a:rPr sz="3550" spc="5" dirty="0">
                <a:latin typeface="Lucida Sans Unicode"/>
                <a:cs typeface="Lucida Sans Unicode"/>
              </a:rPr>
              <a:t>on</a:t>
            </a:r>
            <a:r>
              <a:rPr sz="3550" dirty="0">
                <a:latin typeface="Lucida Sans Unicode"/>
                <a:cs typeface="Lucida Sans Unicode"/>
              </a:rPr>
              <a:t>als</a:t>
            </a:r>
            <a:r>
              <a:rPr sz="3550" spc="5" dirty="0">
                <a:latin typeface="Lucida Sans Unicode"/>
                <a:cs typeface="Lucida Sans Unicode"/>
              </a:rPr>
              <a:t> </a:t>
            </a:r>
            <a:r>
              <a:rPr sz="3550" dirty="0">
                <a:latin typeface="Lucida Sans Unicode"/>
                <a:cs typeface="Lucida Sans Unicode"/>
              </a:rPr>
              <a:t>sta</a:t>
            </a:r>
            <a:r>
              <a:rPr sz="3550" spc="5" dirty="0">
                <a:latin typeface="Lucida Sans Unicode"/>
                <a:cs typeface="Lucida Sans Unicode"/>
              </a:rPr>
              <a:t>nd</a:t>
            </a:r>
            <a:r>
              <a:rPr sz="3550" dirty="0">
                <a:latin typeface="Lucida Sans Unicode"/>
                <a:cs typeface="Lucida Sans Unicode"/>
              </a:rPr>
              <a:t>i</a:t>
            </a:r>
            <a:r>
              <a:rPr sz="3550" spc="5" dirty="0">
                <a:latin typeface="Lucida Sans Unicode"/>
                <a:cs typeface="Lucida Sans Unicode"/>
              </a:rPr>
              <a:t>ng</a:t>
            </a:r>
            <a:r>
              <a:rPr sz="3550" dirty="0">
                <a:latin typeface="Lucida Sans Unicode"/>
                <a:cs typeface="Lucida Sans Unicode"/>
              </a:rPr>
              <a:t> </a:t>
            </a:r>
            <a:r>
              <a:rPr sz="3550" spc="5" dirty="0">
                <a:latin typeface="Lucida Sans Unicode"/>
                <a:cs typeface="Lucida Sans Unicode"/>
              </a:rPr>
              <a:t>to</a:t>
            </a:r>
            <a:r>
              <a:rPr sz="3550" dirty="0">
                <a:latin typeface="Lucida Sans Unicode"/>
                <a:cs typeface="Lucida Sans Unicode"/>
              </a:rPr>
              <a:t>gethe</a:t>
            </a:r>
            <a:r>
              <a:rPr sz="3550" spc="5" dirty="0">
                <a:latin typeface="Lucida Sans Unicode"/>
                <a:cs typeface="Lucida Sans Unicode"/>
              </a:rPr>
              <a:t>r</a:t>
            </a:r>
            <a:r>
              <a:rPr sz="3550" dirty="0">
                <a:latin typeface="Lucida Sans Unicode"/>
                <a:cs typeface="Lucida Sans Unicode"/>
              </a:rPr>
              <a:t> </a:t>
            </a:r>
            <a:r>
              <a:rPr sz="3550" spc="5" dirty="0">
                <a:latin typeface="Lucida Sans Unicode"/>
                <a:cs typeface="Lucida Sans Unicode"/>
              </a:rPr>
              <a:t>for a common good</a:t>
            </a:r>
            <a:r>
              <a:rPr sz="3550" dirty="0">
                <a:latin typeface="Lucida Sans Unicode"/>
                <a:cs typeface="Lucida Sans Unicode"/>
              </a:rPr>
              <a:t>.</a:t>
            </a:r>
            <a:endParaRPr sz="3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3600">
              <a:latin typeface="Times New Roman"/>
              <a:cs typeface="Times New Roman"/>
            </a:endParaRPr>
          </a:p>
          <a:p>
            <a:pPr marL="12700" indent="1905">
              <a:lnSpc>
                <a:spcPct val="100000"/>
              </a:lnSpc>
            </a:pPr>
            <a:r>
              <a:rPr sz="3550" spc="5" dirty="0">
                <a:latin typeface="Lucida Sans Unicode"/>
                <a:cs typeface="Lucida Sans Unicode"/>
              </a:rPr>
              <a:t>Equ</a:t>
            </a:r>
            <a:r>
              <a:rPr sz="3550" dirty="0">
                <a:latin typeface="Lucida Sans Unicode"/>
                <a:cs typeface="Lucida Sans Unicode"/>
              </a:rPr>
              <a:t>al</a:t>
            </a:r>
            <a:r>
              <a:rPr sz="3550" spc="5" dirty="0">
                <a:latin typeface="Lucida Sans Unicode"/>
                <a:cs typeface="Lucida Sans Unicode"/>
              </a:rPr>
              <a:t> p</a:t>
            </a:r>
            <a:r>
              <a:rPr sz="3550" dirty="0">
                <a:latin typeface="Lucida Sans Unicode"/>
                <a:cs typeface="Lucida Sans Unicode"/>
              </a:rPr>
              <a:t>a</a:t>
            </a:r>
            <a:r>
              <a:rPr sz="3550" spc="5" dirty="0">
                <a:latin typeface="Lucida Sans Unicode"/>
                <a:cs typeface="Lucida Sans Unicode"/>
              </a:rPr>
              <a:t>y </a:t>
            </a:r>
            <a:r>
              <a:rPr sz="3550" dirty="0">
                <a:latin typeface="Lucida Sans Unicode"/>
                <a:cs typeface="Lucida Sans Unicode"/>
              </a:rPr>
              <a:t>f</a:t>
            </a:r>
            <a:r>
              <a:rPr sz="3550" spc="5" dirty="0">
                <a:latin typeface="Lucida Sans Unicode"/>
                <a:cs typeface="Lucida Sans Unicode"/>
              </a:rPr>
              <a:t>or</a:t>
            </a:r>
            <a:r>
              <a:rPr sz="3550" dirty="0">
                <a:latin typeface="Lucida Sans Unicode"/>
                <a:cs typeface="Lucida Sans Unicode"/>
              </a:rPr>
              <a:t> e</a:t>
            </a:r>
            <a:r>
              <a:rPr sz="3550" spc="5" dirty="0">
                <a:latin typeface="Lucida Sans Unicode"/>
                <a:cs typeface="Lucida Sans Unicode"/>
              </a:rPr>
              <a:t>qu</a:t>
            </a:r>
            <a:r>
              <a:rPr sz="3550" dirty="0">
                <a:latin typeface="Lucida Sans Unicode"/>
                <a:cs typeface="Lucida Sans Unicode"/>
              </a:rPr>
              <a:t>al</a:t>
            </a:r>
            <a:r>
              <a:rPr sz="3550" spc="5" dirty="0">
                <a:latin typeface="Lucida Sans Unicode"/>
                <a:cs typeface="Lucida Sans Unicode"/>
              </a:rPr>
              <a:t> work</a:t>
            </a:r>
            <a:r>
              <a:rPr sz="3550" dirty="0">
                <a:latin typeface="Lucida Sans Unicode"/>
                <a:cs typeface="Lucida Sans Unicode"/>
              </a:rPr>
              <a:t>.</a:t>
            </a:r>
            <a:endParaRPr sz="35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6"/>
              </a:spcBef>
            </a:pPr>
            <a:endParaRPr sz="4150">
              <a:latin typeface="Times New Roman"/>
              <a:cs typeface="Times New Roman"/>
            </a:endParaRPr>
          </a:p>
          <a:p>
            <a:pPr marL="12700" marR="687070" indent="1905">
              <a:lnSpc>
                <a:spcPts val="3760"/>
              </a:lnSpc>
            </a:pPr>
            <a:r>
              <a:rPr sz="3550" spc="5" dirty="0">
                <a:latin typeface="Lucida Sans Unicode"/>
                <a:cs typeface="Lucida Sans Unicode"/>
              </a:rPr>
              <a:t>Emp</a:t>
            </a:r>
            <a:r>
              <a:rPr sz="3550" dirty="0">
                <a:latin typeface="Lucida Sans Unicode"/>
                <a:cs typeface="Lucida Sans Unicode"/>
              </a:rPr>
              <a:t>l</a:t>
            </a:r>
            <a:r>
              <a:rPr sz="3550" spc="5" dirty="0">
                <a:latin typeface="Lucida Sans Unicode"/>
                <a:cs typeface="Lucida Sans Unicode"/>
              </a:rPr>
              <a:t>oy</a:t>
            </a:r>
            <a:r>
              <a:rPr sz="3550" dirty="0">
                <a:latin typeface="Lucida Sans Unicode"/>
                <a:cs typeface="Lucida Sans Unicode"/>
              </a:rPr>
              <a:t>e</a:t>
            </a:r>
            <a:r>
              <a:rPr sz="3550" spc="5" dirty="0">
                <a:latin typeface="Lucida Sans Unicode"/>
                <a:cs typeface="Lucida Sans Unicode"/>
              </a:rPr>
              <a:t>e</a:t>
            </a:r>
            <a:r>
              <a:rPr sz="3550" dirty="0">
                <a:latin typeface="Lucida Sans Unicode"/>
                <a:cs typeface="Lucida Sans Unicode"/>
              </a:rPr>
              <a:t> </a:t>
            </a:r>
            <a:r>
              <a:rPr sz="3550" spc="5" dirty="0">
                <a:latin typeface="Lucida Sans Unicode"/>
                <a:cs typeface="Lucida Sans Unicode"/>
              </a:rPr>
              <a:t>r</a:t>
            </a:r>
            <a:r>
              <a:rPr sz="3550" dirty="0">
                <a:latin typeface="Lucida Sans Unicode"/>
                <a:cs typeface="Lucida Sans Unicode"/>
              </a:rPr>
              <a:t>ig</a:t>
            </a:r>
            <a:r>
              <a:rPr sz="3550" spc="5" dirty="0">
                <a:latin typeface="Lucida Sans Unicode"/>
                <a:cs typeface="Lucida Sans Unicode"/>
              </a:rPr>
              <a:t>h</a:t>
            </a:r>
            <a:r>
              <a:rPr sz="3550" dirty="0">
                <a:latin typeface="Lucida Sans Unicode"/>
                <a:cs typeface="Lucida Sans Unicode"/>
              </a:rPr>
              <a:t>ts</a:t>
            </a:r>
            <a:r>
              <a:rPr sz="3550" spc="5" dirty="0">
                <a:latin typeface="Lucida Sans Unicode"/>
                <a:cs typeface="Lucida Sans Unicode"/>
              </a:rPr>
              <a:t> </a:t>
            </a:r>
            <a:r>
              <a:rPr sz="3550" dirty="0">
                <a:latin typeface="Lucida Sans Unicode"/>
                <a:cs typeface="Lucida Sans Unicode"/>
              </a:rPr>
              <a:t>s</a:t>
            </a:r>
            <a:r>
              <a:rPr sz="3550" spc="5" dirty="0">
                <a:latin typeface="Lucida Sans Unicode"/>
                <a:cs typeface="Lucida Sans Unicode"/>
              </a:rPr>
              <a:t>uch</a:t>
            </a:r>
            <a:r>
              <a:rPr sz="3550" dirty="0">
                <a:latin typeface="Lucida Sans Unicode"/>
                <a:cs typeface="Lucida Sans Unicode"/>
              </a:rPr>
              <a:t> as</a:t>
            </a:r>
            <a:r>
              <a:rPr sz="3550" spc="5" dirty="0">
                <a:latin typeface="Lucida Sans Unicode"/>
                <a:cs typeface="Lucida Sans Unicode"/>
              </a:rPr>
              <a:t> due proces</a:t>
            </a:r>
            <a:r>
              <a:rPr sz="3550" spc="-5" dirty="0">
                <a:latin typeface="Lucida Sans Unicode"/>
                <a:cs typeface="Lucida Sans Unicode"/>
              </a:rPr>
              <a:t>s</a:t>
            </a:r>
            <a:r>
              <a:rPr sz="3550" dirty="0">
                <a:latin typeface="Lucida Sans Unicode"/>
                <a:cs typeface="Lucida Sans Unicode"/>
              </a:rPr>
              <a:t>.</a:t>
            </a:r>
            <a:endParaRPr sz="35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7381701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179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include, Part III: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Evidence (PS)</a:t>
            </a:r>
          </a:p>
          <a:p>
            <a:r>
              <a:rPr lang="en-US" dirty="0"/>
              <a:t>User Evaluations (Identified w/ PS, contacted by 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001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include, Part IV: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file (PS)</a:t>
            </a:r>
          </a:p>
          <a:p>
            <a:r>
              <a:rPr lang="en-US" dirty="0"/>
              <a:t>Signature signing off on contents at that point (PS)</a:t>
            </a:r>
          </a:p>
        </p:txBody>
      </p:sp>
    </p:spTree>
    <p:extLst>
      <p:ext uri="{BB962C8B-B14F-4D97-AF65-F5344CB8AC3E}">
        <p14:creationId xmlns:p14="http://schemas.microsoft.com/office/powerpoint/2010/main" val="11695770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347" y="2438400"/>
            <a:ext cx="8475134" cy="43613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IS and subsequent supervisors submit letters</a:t>
            </a:r>
          </a:p>
          <a:p>
            <a:r>
              <a:rPr lang="en-US" dirty="0"/>
              <a:t>Divisional Executive reviews and submits recommendation</a:t>
            </a:r>
          </a:p>
          <a:p>
            <a:r>
              <a:rPr lang="en-US" dirty="0"/>
              <a:t>President reviews and makes recommendation to Board of Trustees</a:t>
            </a:r>
          </a:p>
          <a:p>
            <a:pPr lvl="1"/>
            <a:r>
              <a:rPr lang="en-US" dirty="0"/>
              <a:t>Candidate may meet with President within 3 business days of due date of this recommendation if disagree</a:t>
            </a:r>
          </a:p>
          <a:p>
            <a:pPr lvl="1"/>
            <a:r>
              <a:rPr lang="en-US" dirty="0"/>
              <a:t>Within, President may modify recommendations</a:t>
            </a:r>
          </a:p>
          <a:p>
            <a:r>
              <a:rPr lang="en-US" dirty="0"/>
              <a:t>Board reviews and approves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07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File?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While suggestions can be made regarding content, IT IS YOUR FILE</a:t>
            </a:r>
          </a:p>
          <a:p>
            <a:r>
              <a:rPr lang="en-US" dirty="0"/>
              <a:t>You have the right to review your entire file upon request</a:t>
            </a:r>
          </a:p>
          <a:p>
            <a:pPr lvl="1"/>
            <a:r>
              <a:rPr lang="en-US" dirty="0"/>
              <a:t>PS MUST be notified when any documents are added to their file</a:t>
            </a:r>
          </a:p>
          <a:p>
            <a:pPr lvl="1"/>
            <a:r>
              <a:rPr lang="en-US" dirty="0"/>
              <a:t>It’s important to check your personnel file periodically to be sure all documents in it have been shared with you </a:t>
            </a:r>
            <a:r>
              <a:rPr lang="en-US"/>
              <a:t>before being filed</a:t>
            </a:r>
          </a:p>
          <a:p>
            <a:pPr lvl="1"/>
            <a:r>
              <a:rPr lang="en-US" dirty="0"/>
              <a:t>Review ALL letters submitted as part of your file</a:t>
            </a:r>
          </a:p>
          <a:p>
            <a:pPr lvl="2"/>
            <a:r>
              <a:rPr lang="en-US" dirty="0"/>
              <a:t>A copy of any letters (including from supervisors) are to be delivered to you by the due date</a:t>
            </a:r>
          </a:p>
          <a:p>
            <a:pPr lvl="2"/>
            <a:r>
              <a:rPr lang="en-US" dirty="0"/>
              <a:t>You can submit a rebuttal to any letters submitted</a:t>
            </a:r>
          </a:p>
          <a:p>
            <a:pPr lvl="3"/>
            <a:r>
              <a:rPr lang="en-US" dirty="0"/>
              <a:t>All become part of official evaluation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029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Contact the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are having difficulties with your supervisor</a:t>
            </a:r>
          </a:p>
          <a:p>
            <a:r>
              <a:rPr lang="en-US" dirty="0"/>
              <a:t>You have received a letter from your supervisor criticizing your performance and/or HR is copied</a:t>
            </a:r>
          </a:p>
          <a:p>
            <a:r>
              <a:rPr lang="en-US" dirty="0"/>
              <a:t>You believe you are about to disciplined – right to ask for a Union rep</a:t>
            </a:r>
          </a:p>
          <a:p>
            <a:r>
              <a:rPr lang="en-US" dirty="0"/>
              <a:t>You have been discouraged from contacting your Union</a:t>
            </a:r>
          </a:p>
        </p:txBody>
      </p:sp>
    </p:spTree>
    <p:extLst>
      <p:ext uri="{BB962C8B-B14F-4D97-AF65-F5344CB8AC3E}">
        <p14:creationId xmlns:p14="http://schemas.microsoft.com/office/powerpoint/2010/main" val="3493918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928552" y="2685009"/>
            <a:ext cx="6916187" cy="1550323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4" descr="http://www.sftunion.org/images/SFThands_se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676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975" y="457200"/>
            <a:ext cx="507682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14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084" y="2541610"/>
            <a:ext cx="7512684" cy="1181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 marR="5080" indent="-251460">
              <a:lnSpc>
                <a:spcPct val="101099"/>
              </a:lnSpc>
              <a:tabLst>
                <a:tab pos="265430" algn="l"/>
              </a:tabLst>
            </a:pPr>
            <a:r>
              <a:rPr sz="1800" spc="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800" spc="5" dirty="0">
                <a:solidFill>
                  <a:srgbClr val="2DA2BF"/>
                </a:solidFill>
                <a:latin typeface="Times New Roman"/>
                <a:cs typeface="Times New Roman"/>
              </a:rPr>
              <a:t>		</a:t>
            </a:r>
            <a:r>
              <a:rPr sz="2650" spc="10" dirty="0"/>
              <a:t>A</a:t>
            </a:r>
            <a:r>
              <a:rPr sz="2650" spc="5" dirty="0"/>
              <a:t> </a:t>
            </a:r>
            <a:r>
              <a:rPr sz="2650" spc="10" dirty="0"/>
              <a:t>ch</a:t>
            </a:r>
            <a:r>
              <a:rPr sz="2650" spc="5" dirty="0"/>
              <a:t>a</a:t>
            </a:r>
            <a:r>
              <a:rPr sz="2650" spc="10" dirty="0"/>
              <a:t>nge</a:t>
            </a:r>
            <a:r>
              <a:rPr sz="2650" spc="5" dirty="0"/>
              <a:t> </a:t>
            </a:r>
            <a:r>
              <a:rPr sz="2650" spc="10" dirty="0"/>
              <a:t>o</a:t>
            </a:r>
            <a:r>
              <a:rPr sz="2650" spc="5" dirty="0"/>
              <a:t>f a</a:t>
            </a:r>
            <a:r>
              <a:rPr sz="2650" spc="10" dirty="0"/>
              <a:t>n</a:t>
            </a:r>
            <a:r>
              <a:rPr sz="2650" spc="5" dirty="0"/>
              <a:t> i</a:t>
            </a:r>
            <a:r>
              <a:rPr sz="2650" spc="10" dirty="0"/>
              <a:t>nd</a:t>
            </a:r>
            <a:r>
              <a:rPr sz="2650" spc="5" dirty="0"/>
              <a:t>ivi</a:t>
            </a:r>
            <a:r>
              <a:rPr sz="2650" spc="10" dirty="0"/>
              <a:t>du</a:t>
            </a:r>
            <a:r>
              <a:rPr sz="2650" spc="5" dirty="0"/>
              <a:t>al </a:t>
            </a:r>
            <a:r>
              <a:rPr sz="2650" spc="10" dirty="0"/>
              <a:t>po</a:t>
            </a:r>
            <a:r>
              <a:rPr sz="2650" spc="5" dirty="0"/>
              <a:t>siti</a:t>
            </a:r>
            <a:r>
              <a:rPr sz="2650" spc="10" dirty="0"/>
              <a:t>on</a:t>
            </a:r>
            <a:r>
              <a:rPr sz="2650" spc="5" dirty="0"/>
              <a:t> f</a:t>
            </a:r>
            <a:r>
              <a:rPr sz="2650" spc="10" dirty="0"/>
              <a:t>ro</a:t>
            </a:r>
            <a:r>
              <a:rPr sz="2650" spc="15" dirty="0"/>
              <a:t>m</a:t>
            </a:r>
            <a:r>
              <a:rPr sz="2650" spc="5" dirty="0"/>
              <a:t> </a:t>
            </a:r>
            <a:r>
              <a:rPr sz="2650" spc="10" dirty="0"/>
              <a:t>one</a:t>
            </a:r>
            <a:r>
              <a:rPr sz="2650" spc="5" dirty="0"/>
              <a:t> </a:t>
            </a:r>
            <a:r>
              <a:rPr sz="2650" spc="10" dirty="0"/>
              <a:t>c</a:t>
            </a:r>
            <a:r>
              <a:rPr sz="2650" spc="5" dirty="0"/>
              <a:t>lass, (</a:t>
            </a:r>
            <a:r>
              <a:rPr sz="2650" spc="10" dirty="0"/>
              <a:t>gene</a:t>
            </a:r>
            <a:r>
              <a:rPr sz="2650" spc="5" dirty="0"/>
              <a:t>ri</a:t>
            </a:r>
            <a:r>
              <a:rPr sz="2650" spc="10" dirty="0"/>
              <a:t>c</a:t>
            </a:r>
            <a:r>
              <a:rPr sz="2650" spc="5" dirty="0"/>
              <a:t>) titl</a:t>
            </a:r>
            <a:r>
              <a:rPr sz="2650" spc="10" dirty="0"/>
              <a:t>e</a:t>
            </a:r>
            <a:r>
              <a:rPr sz="2650" spc="5" dirty="0"/>
              <a:t> </a:t>
            </a:r>
            <a:r>
              <a:rPr sz="2650" spc="10" dirty="0"/>
              <a:t>to</a:t>
            </a:r>
            <a:r>
              <a:rPr sz="2650" spc="5" dirty="0"/>
              <a:t> </a:t>
            </a:r>
            <a:r>
              <a:rPr sz="2650" spc="10" dirty="0"/>
              <a:t>a</a:t>
            </a:r>
            <a:r>
              <a:rPr sz="2650" spc="5" dirty="0"/>
              <a:t> </a:t>
            </a:r>
            <a:r>
              <a:rPr sz="2650" spc="10" dirty="0"/>
              <a:t>d</a:t>
            </a:r>
            <a:r>
              <a:rPr sz="2650" spc="5" dirty="0"/>
              <a:t>iff</a:t>
            </a:r>
            <a:r>
              <a:rPr sz="2650" spc="10" dirty="0"/>
              <a:t>e</a:t>
            </a:r>
            <a:r>
              <a:rPr sz="2650" spc="5" dirty="0"/>
              <a:t>r</a:t>
            </a:r>
            <a:r>
              <a:rPr sz="2650" spc="10" dirty="0"/>
              <a:t>en</a:t>
            </a:r>
            <a:r>
              <a:rPr sz="2650" spc="5" dirty="0"/>
              <a:t>t </a:t>
            </a:r>
            <a:r>
              <a:rPr sz="2650" spc="10" dirty="0"/>
              <a:t>c</a:t>
            </a:r>
            <a:r>
              <a:rPr sz="2650" spc="5" dirty="0"/>
              <a:t>lass (</a:t>
            </a:r>
            <a:r>
              <a:rPr sz="2650" spc="10" dirty="0"/>
              <a:t>gene</a:t>
            </a:r>
            <a:r>
              <a:rPr sz="2650" spc="5" dirty="0"/>
              <a:t>ri</a:t>
            </a:r>
            <a:r>
              <a:rPr sz="2650" spc="10" dirty="0"/>
              <a:t>c</a:t>
            </a:r>
            <a:r>
              <a:rPr sz="2650" spc="5" dirty="0"/>
              <a:t>) titl</a:t>
            </a:r>
            <a:r>
              <a:rPr sz="2650" spc="10" dirty="0"/>
              <a:t>e</a:t>
            </a:r>
            <a:r>
              <a:rPr sz="2650" spc="5" dirty="0"/>
              <a:t>.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0084" y="4275092"/>
            <a:ext cx="7146925" cy="17824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800" spc="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800" spc="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650" spc="15" dirty="0">
                <a:latin typeface="Lucida Sans Unicode"/>
                <a:cs typeface="Lucida Sans Unicode"/>
              </a:rPr>
              <a:t>W</a:t>
            </a:r>
            <a:r>
              <a:rPr sz="2650" spc="10" dirty="0">
                <a:latin typeface="Lucida Sans Unicode"/>
                <a:cs typeface="Lucida Sans Unicode"/>
              </a:rPr>
              <a:t>h</a:t>
            </a:r>
            <a:r>
              <a:rPr sz="2650" spc="5" dirty="0">
                <a:latin typeface="Lucida Sans Unicode"/>
                <a:cs typeface="Lucida Sans Unicode"/>
              </a:rPr>
              <a:t>at </a:t>
            </a:r>
            <a:r>
              <a:rPr sz="2650" spc="10" dirty="0">
                <a:latin typeface="Lucida Sans Unicode"/>
                <a:cs typeface="Lucida Sans Unicode"/>
              </a:rPr>
              <a:t>ch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nge</a:t>
            </a:r>
            <a:r>
              <a:rPr sz="2650" spc="5" dirty="0">
                <a:latin typeface="Lucida Sans Unicode"/>
                <a:cs typeface="Lucida Sans Unicode"/>
              </a:rPr>
              <a:t>s </a:t>
            </a:r>
            <a:r>
              <a:rPr sz="2650" spc="10" dirty="0">
                <a:latin typeface="Lucida Sans Unicode"/>
                <a:cs typeface="Lucida Sans Unicode"/>
              </a:rPr>
              <a:t>w</a:t>
            </a:r>
            <a:r>
              <a:rPr sz="2650" spc="5" dirty="0">
                <a:latin typeface="Lucida Sans Unicode"/>
                <a:cs typeface="Lucida Sans Unicode"/>
              </a:rPr>
              <a:t>arra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t r</a:t>
            </a:r>
            <a:r>
              <a:rPr sz="2650" spc="10" dirty="0">
                <a:latin typeface="Lucida Sans Unicode"/>
                <a:cs typeface="Lucida Sans Unicode"/>
              </a:rPr>
              <a:t>ec</a:t>
            </a:r>
            <a:r>
              <a:rPr sz="2650" spc="5" dirty="0">
                <a:latin typeface="Lucida Sans Unicode"/>
                <a:cs typeface="Lucida Sans Unicode"/>
              </a:rPr>
              <a:t>lassifi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ati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?</a:t>
            </a:r>
            <a:endParaRPr sz="2650">
              <a:latin typeface="Lucida Sans Unicode"/>
              <a:cs typeface="Lucida Sans Unicode"/>
            </a:endParaRPr>
          </a:p>
          <a:p>
            <a:pPr marL="514984" marR="5080" algn="just">
              <a:lnSpc>
                <a:spcPct val="101400"/>
              </a:lnSpc>
              <a:spcBef>
                <a:spcPts val="245"/>
              </a:spcBef>
            </a:pPr>
            <a:r>
              <a:rPr sz="2250" spc="20" dirty="0">
                <a:latin typeface="Lucida Sans Unicode"/>
                <a:cs typeface="Lucida Sans Unicode"/>
              </a:rPr>
              <a:t>W</a:t>
            </a:r>
            <a:r>
              <a:rPr sz="2250" spc="10" dirty="0">
                <a:latin typeface="Lucida Sans Unicode"/>
                <a:cs typeface="Lucida Sans Unicode"/>
              </a:rPr>
              <a:t>hen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5" dirty="0">
                <a:latin typeface="Lucida Sans Unicode"/>
                <a:cs typeface="Lucida Sans Unicode"/>
              </a:rPr>
              <a:t>d</a:t>
            </a:r>
            <a:r>
              <a:rPr sz="2250" spc="10" dirty="0">
                <a:latin typeface="Lucida Sans Unicode"/>
                <a:cs typeface="Lucida Sans Unicode"/>
              </a:rPr>
              <a:t>u</a:t>
            </a:r>
            <a:r>
              <a:rPr sz="2250" spc="5" dirty="0">
                <a:latin typeface="Lucida Sans Unicode"/>
                <a:cs typeface="Lucida Sans Unicode"/>
              </a:rPr>
              <a:t>ti</a:t>
            </a:r>
            <a:r>
              <a:rPr sz="2250" spc="10" dirty="0">
                <a:latin typeface="Lucida Sans Unicode"/>
                <a:cs typeface="Lucida Sans Unicode"/>
              </a:rPr>
              <a:t>es</a:t>
            </a:r>
            <a:r>
              <a:rPr sz="2250" spc="5" dirty="0">
                <a:latin typeface="Lucida Sans Unicode"/>
                <a:cs typeface="Lucida Sans Unicode"/>
              </a:rPr>
              <a:t> a</a:t>
            </a:r>
            <a:r>
              <a:rPr sz="2250" spc="10" dirty="0">
                <a:latin typeface="Lucida Sans Unicode"/>
                <a:cs typeface="Lucida Sans Unicode"/>
              </a:rPr>
              <a:t>n</a:t>
            </a:r>
            <a:r>
              <a:rPr sz="2250" spc="15" dirty="0">
                <a:latin typeface="Lucida Sans Unicode"/>
                <a:cs typeface="Lucida Sans Unicode"/>
              </a:rPr>
              <a:t>d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res</a:t>
            </a:r>
            <a:r>
              <a:rPr sz="2250" spc="15" dirty="0">
                <a:latin typeface="Lucida Sans Unicode"/>
                <a:cs typeface="Lucida Sans Unicode"/>
              </a:rPr>
              <a:t>po</a:t>
            </a:r>
            <a:r>
              <a:rPr sz="2250" spc="10" dirty="0">
                <a:latin typeface="Lucida Sans Unicode"/>
                <a:cs typeface="Lucida Sans Unicode"/>
              </a:rPr>
              <a:t>ns</a:t>
            </a:r>
            <a:r>
              <a:rPr sz="2250" spc="5" dirty="0">
                <a:latin typeface="Lucida Sans Unicode"/>
                <a:cs typeface="Lucida Sans Unicode"/>
              </a:rPr>
              <a:t>i</a:t>
            </a:r>
            <a:r>
              <a:rPr sz="2250" spc="15" dirty="0">
                <a:latin typeface="Lucida Sans Unicode"/>
                <a:cs typeface="Lucida Sans Unicode"/>
              </a:rPr>
              <a:t>b</a:t>
            </a:r>
            <a:r>
              <a:rPr sz="2250" spc="5" dirty="0">
                <a:latin typeface="Lucida Sans Unicode"/>
                <a:cs typeface="Lucida Sans Unicode"/>
              </a:rPr>
              <a:t>ilitie</a:t>
            </a:r>
            <a:r>
              <a:rPr sz="2250" spc="10" dirty="0">
                <a:latin typeface="Lucida Sans Unicode"/>
                <a:cs typeface="Lucida Sans Unicode"/>
              </a:rPr>
              <a:t>s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h</a:t>
            </a:r>
            <a:r>
              <a:rPr sz="2250" spc="5" dirty="0">
                <a:latin typeface="Lucida Sans Unicode"/>
                <a:cs typeface="Lucida Sans Unicode"/>
              </a:rPr>
              <a:t>a</a:t>
            </a:r>
            <a:r>
              <a:rPr sz="2250" spc="10" dirty="0">
                <a:latin typeface="Lucida Sans Unicode"/>
                <a:cs typeface="Lucida Sans Unicode"/>
              </a:rPr>
              <a:t>ve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ch</a:t>
            </a:r>
            <a:r>
              <a:rPr sz="2250" spc="5" dirty="0">
                <a:latin typeface="Lucida Sans Unicode"/>
                <a:cs typeface="Lucida Sans Unicode"/>
              </a:rPr>
              <a:t>a</a:t>
            </a:r>
            <a:r>
              <a:rPr sz="2250" spc="10" dirty="0">
                <a:latin typeface="Lucida Sans Unicode"/>
                <a:cs typeface="Lucida Sans Unicode"/>
              </a:rPr>
              <a:t>nge</a:t>
            </a:r>
            <a:r>
              <a:rPr sz="2250" spc="15" dirty="0">
                <a:latin typeface="Lucida Sans Unicode"/>
                <a:cs typeface="Lucida Sans Unicode"/>
              </a:rPr>
              <a:t>d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s</a:t>
            </a:r>
            <a:r>
              <a:rPr sz="2250" spc="5" dirty="0">
                <a:latin typeface="Lucida Sans Unicode"/>
                <a:cs typeface="Lucida Sans Unicode"/>
              </a:rPr>
              <a:t>i</a:t>
            </a:r>
            <a:r>
              <a:rPr sz="2250" spc="10" dirty="0">
                <a:latin typeface="Lucida Sans Unicode"/>
                <a:cs typeface="Lucida Sans Unicode"/>
              </a:rPr>
              <a:t>gn</a:t>
            </a:r>
            <a:r>
              <a:rPr sz="2250" spc="5" dirty="0">
                <a:latin typeface="Lucida Sans Unicode"/>
                <a:cs typeface="Lucida Sans Unicode"/>
              </a:rPr>
              <a:t>ifi</a:t>
            </a:r>
            <a:r>
              <a:rPr sz="2250" spc="10" dirty="0">
                <a:latin typeface="Lucida Sans Unicode"/>
                <a:cs typeface="Lucida Sans Unicode"/>
              </a:rPr>
              <a:t>c</a:t>
            </a:r>
            <a:r>
              <a:rPr sz="2250" spc="5" dirty="0">
                <a:latin typeface="Lucida Sans Unicode"/>
                <a:cs typeface="Lucida Sans Unicode"/>
              </a:rPr>
              <a:t>a</a:t>
            </a:r>
            <a:r>
              <a:rPr sz="2250" spc="10" dirty="0">
                <a:latin typeface="Lucida Sans Unicode"/>
                <a:cs typeface="Lucida Sans Unicode"/>
              </a:rPr>
              <a:t>n</a:t>
            </a:r>
            <a:r>
              <a:rPr sz="2250" spc="5" dirty="0">
                <a:latin typeface="Lucida Sans Unicode"/>
                <a:cs typeface="Lucida Sans Unicode"/>
              </a:rPr>
              <a:t>tl</a:t>
            </a:r>
            <a:r>
              <a:rPr sz="2250" spc="10" dirty="0">
                <a:latin typeface="Lucida Sans Unicode"/>
                <a:cs typeface="Lucida Sans Unicode"/>
              </a:rPr>
              <a:t>y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en</a:t>
            </a:r>
            <a:r>
              <a:rPr sz="2250" spc="15" dirty="0">
                <a:latin typeface="Lucida Sans Unicode"/>
                <a:cs typeface="Lucida Sans Unicode"/>
              </a:rPr>
              <a:t>o</a:t>
            </a:r>
            <a:r>
              <a:rPr sz="2250" spc="10" dirty="0">
                <a:latin typeface="Lucida Sans Unicode"/>
                <a:cs typeface="Lucida Sans Unicode"/>
              </a:rPr>
              <a:t>ugh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th</a:t>
            </a:r>
            <a:r>
              <a:rPr sz="2250" spc="5" dirty="0">
                <a:latin typeface="Lucida Sans Unicode"/>
                <a:cs typeface="Lucida Sans Unicode"/>
              </a:rPr>
              <a:t>at </a:t>
            </a:r>
            <a:r>
              <a:rPr sz="2250" spc="10" dirty="0">
                <a:latin typeface="Lucida Sans Unicode"/>
                <a:cs typeface="Lucida Sans Unicode"/>
              </a:rPr>
              <a:t>the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curren</a:t>
            </a:r>
            <a:r>
              <a:rPr sz="2250" spc="5" dirty="0">
                <a:latin typeface="Lucida Sans Unicode"/>
                <a:cs typeface="Lucida Sans Unicode"/>
              </a:rPr>
              <a:t>t titl</a:t>
            </a:r>
            <a:r>
              <a:rPr sz="2250" spc="10" dirty="0">
                <a:latin typeface="Lucida Sans Unicode"/>
                <a:cs typeface="Lucida Sans Unicode"/>
              </a:rPr>
              <a:t>e</a:t>
            </a:r>
            <a:r>
              <a:rPr sz="2250" spc="5" dirty="0">
                <a:latin typeface="Lucida Sans Unicode"/>
                <a:cs typeface="Lucida Sans Unicode"/>
              </a:rPr>
              <a:t> i</a:t>
            </a:r>
            <a:r>
              <a:rPr sz="2250" spc="10" dirty="0">
                <a:latin typeface="Lucida Sans Unicode"/>
                <a:cs typeface="Lucida Sans Unicode"/>
              </a:rPr>
              <a:t>s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n</a:t>
            </a:r>
            <a:r>
              <a:rPr sz="2250" spc="15" dirty="0">
                <a:latin typeface="Lucida Sans Unicode"/>
                <a:cs typeface="Lucida Sans Unicode"/>
              </a:rPr>
              <a:t>o</a:t>
            </a:r>
            <a:r>
              <a:rPr sz="2250" spc="5" dirty="0">
                <a:latin typeface="Lucida Sans Unicode"/>
                <a:cs typeface="Lucida Sans Unicode"/>
              </a:rPr>
              <a:t> l</a:t>
            </a:r>
            <a:r>
              <a:rPr sz="2250" spc="15" dirty="0">
                <a:latin typeface="Lucida Sans Unicode"/>
                <a:cs typeface="Lucida Sans Unicode"/>
              </a:rPr>
              <a:t>o</a:t>
            </a:r>
            <a:r>
              <a:rPr sz="2250" spc="10" dirty="0">
                <a:latin typeface="Lucida Sans Unicode"/>
                <a:cs typeface="Lucida Sans Unicode"/>
              </a:rPr>
              <a:t>nger</a:t>
            </a:r>
            <a:r>
              <a:rPr sz="2250" spc="5" dirty="0">
                <a:latin typeface="Lucida Sans Unicode"/>
                <a:cs typeface="Lucida Sans Unicode"/>
              </a:rPr>
              <a:t> a</a:t>
            </a:r>
            <a:r>
              <a:rPr sz="2250" spc="15" dirty="0">
                <a:latin typeface="Lucida Sans Unicode"/>
                <a:cs typeface="Lucida Sans Unicode"/>
              </a:rPr>
              <a:t>pp</a:t>
            </a:r>
            <a:r>
              <a:rPr sz="2250" spc="10" dirty="0">
                <a:latin typeface="Lucida Sans Unicode"/>
                <a:cs typeface="Lucida Sans Unicode"/>
              </a:rPr>
              <a:t>ro</a:t>
            </a:r>
            <a:r>
              <a:rPr sz="2250" spc="15" dirty="0">
                <a:latin typeface="Lucida Sans Unicode"/>
                <a:cs typeface="Lucida Sans Unicode"/>
              </a:rPr>
              <a:t>p</a:t>
            </a:r>
            <a:r>
              <a:rPr sz="2250" spc="10" dirty="0">
                <a:latin typeface="Lucida Sans Unicode"/>
                <a:cs typeface="Lucida Sans Unicode"/>
              </a:rPr>
              <a:t>r</a:t>
            </a:r>
            <a:r>
              <a:rPr sz="2250" spc="5" dirty="0">
                <a:latin typeface="Lucida Sans Unicode"/>
                <a:cs typeface="Lucida Sans Unicode"/>
              </a:rPr>
              <a:t>ia</a:t>
            </a:r>
            <a:r>
              <a:rPr sz="2250" spc="10" dirty="0">
                <a:latin typeface="Lucida Sans Unicode"/>
                <a:cs typeface="Lucida Sans Unicode"/>
              </a:rPr>
              <a:t>te</a:t>
            </a:r>
            <a:r>
              <a:rPr sz="2250" spc="5" dirty="0">
                <a:latin typeface="Lucida Sans Unicode"/>
                <a:cs typeface="Lucida Sans Unicode"/>
              </a:rPr>
              <a:t>. </a:t>
            </a:r>
            <a:r>
              <a:rPr sz="2250" spc="15" dirty="0">
                <a:latin typeface="Lucida Sans Unicode"/>
                <a:cs typeface="Lucida Sans Unicode"/>
              </a:rPr>
              <a:t>T</a:t>
            </a:r>
            <a:r>
              <a:rPr sz="2250" spc="10" dirty="0">
                <a:latin typeface="Lucida Sans Unicode"/>
                <a:cs typeface="Lucida Sans Unicode"/>
              </a:rPr>
              <a:t>he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0" dirty="0">
                <a:latin typeface="Lucida Sans Unicode"/>
                <a:cs typeface="Lucida Sans Unicode"/>
              </a:rPr>
              <a:t>rec</a:t>
            </a:r>
            <a:r>
              <a:rPr sz="2250" spc="5" dirty="0">
                <a:latin typeface="Lucida Sans Unicode"/>
                <a:cs typeface="Lucida Sans Unicode"/>
              </a:rPr>
              <a:t>la</a:t>
            </a:r>
            <a:r>
              <a:rPr sz="2250" spc="10" dirty="0">
                <a:latin typeface="Lucida Sans Unicode"/>
                <a:cs typeface="Lucida Sans Unicode"/>
              </a:rPr>
              <a:t>ss</a:t>
            </a:r>
            <a:r>
              <a:rPr sz="2250" spc="5" dirty="0">
                <a:latin typeface="Lucida Sans Unicode"/>
                <a:cs typeface="Lucida Sans Unicode"/>
              </a:rPr>
              <a:t>ifi</a:t>
            </a:r>
            <a:r>
              <a:rPr sz="2250" spc="10" dirty="0">
                <a:latin typeface="Lucida Sans Unicode"/>
                <a:cs typeface="Lucida Sans Unicode"/>
              </a:rPr>
              <a:t>c</a:t>
            </a:r>
            <a:r>
              <a:rPr sz="2250" spc="5" dirty="0">
                <a:latin typeface="Lucida Sans Unicode"/>
                <a:cs typeface="Lucida Sans Unicode"/>
              </a:rPr>
              <a:t>ati</a:t>
            </a:r>
            <a:r>
              <a:rPr sz="2250" spc="15" dirty="0">
                <a:latin typeface="Lucida Sans Unicode"/>
                <a:cs typeface="Lucida Sans Unicode"/>
              </a:rPr>
              <a:t>o</a:t>
            </a:r>
            <a:r>
              <a:rPr sz="2250" spc="10" dirty="0">
                <a:latin typeface="Lucida Sans Unicode"/>
                <a:cs typeface="Lucida Sans Unicode"/>
              </a:rPr>
              <a:t>n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20" dirty="0">
                <a:latin typeface="Lucida Sans Unicode"/>
                <a:cs typeface="Lucida Sans Unicode"/>
              </a:rPr>
              <a:t>m</a:t>
            </a:r>
            <a:r>
              <a:rPr sz="2250" spc="5" dirty="0">
                <a:latin typeface="Lucida Sans Unicode"/>
                <a:cs typeface="Lucida Sans Unicode"/>
              </a:rPr>
              <a:t>a</a:t>
            </a:r>
            <a:r>
              <a:rPr sz="2250" spc="10" dirty="0">
                <a:latin typeface="Lucida Sans Unicode"/>
                <a:cs typeface="Lucida Sans Unicode"/>
              </a:rPr>
              <a:t>y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5" dirty="0">
                <a:latin typeface="Lucida Sans Unicode"/>
                <a:cs typeface="Lucida Sans Unicode"/>
              </a:rPr>
              <a:t>b</a:t>
            </a:r>
            <a:r>
              <a:rPr sz="2250" spc="10" dirty="0">
                <a:latin typeface="Lucida Sans Unicode"/>
                <a:cs typeface="Lucida Sans Unicode"/>
              </a:rPr>
              <a:t>e</a:t>
            </a:r>
            <a:r>
              <a:rPr sz="2250" spc="5" dirty="0">
                <a:latin typeface="Lucida Sans Unicode"/>
                <a:cs typeface="Lucida Sans Unicode"/>
              </a:rPr>
              <a:t> la</a:t>
            </a:r>
            <a:r>
              <a:rPr sz="2250" spc="10" dirty="0">
                <a:latin typeface="Lucida Sans Unicode"/>
                <a:cs typeface="Lucida Sans Unicode"/>
              </a:rPr>
              <a:t>ter</a:t>
            </a:r>
            <a:r>
              <a:rPr sz="2250" spc="5" dirty="0">
                <a:latin typeface="Lucida Sans Unicode"/>
                <a:cs typeface="Lucida Sans Unicode"/>
              </a:rPr>
              <a:t>al, </a:t>
            </a:r>
            <a:r>
              <a:rPr sz="2250" spc="10" dirty="0">
                <a:latin typeface="Lucida Sans Unicode"/>
                <a:cs typeface="Lucida Sans Unicode"/>
              </a:rPr>
              <a:t>u</a:t>
            </a:r>
            <a:r>
              <a:rPr sz="2250" spc="15" dirty="0">
                <a:latin typeface="Lucida Sans Unicode"/>
                <a:cs typeface="Lucida Sans Unicode"/>
              </a:rPr>
              <a:t>pw</a:t>
            </a:r>
            <a:r>
              <a:rPr sz="2250" spc="5" dirty="0">
                <a:latin typeface="Lucida Sans Unicode"/>
                <a:cs typeface="Lucida Sans Unicode"/>
              </a:rPr>
              <a:t>a</a:t>
            </a:r>
            <a:r>
              <a:rPr sz="2250" spc="10" dirty="0">
                <a:latin typeface="Lucida Sans Unicode"/>
                <a:cs typeface="Lucida Sans Unicode"/>
              </a:rPr>
              <a:t>r</a:t>
            </a:r>
            <a:r>
              <a:rPr sz="2250" spc="15" dirty="0">
                <a:latin typeface="Lucida Sans Unicode"/>
                <a:cs typeface="Lucida Sans Unicode"/>
              </a:rPr>
              <a:t>d</a:t>
            </a:r>
            <a:r>
              <a:rPr sz="2250" spc="5" dirty="0">
                <a:latin typeface="Lucida Sans Unicode"/>
                <a:cs typeface="Lucida Sans Unicode"/>
              </a:rPr>
              <a:t>, </a:t>
            </a:r>
            <a:r>
              <a:rPr sz="2250" spc="10" dirty="0">
                <a:latin typeface="Lucida Sans Unicode"/>
                <a:cs typeface="Lucida Sans Unicode"/>
              </a:rPr>
              <a:t>or</a:t>
            </a:r>
            <a:r>
              <a:rPr sz="2250" spc="5" dirty="0">
                <a:latin typeface="Lucida Sans Unicode"/>
                <a:cs typeface="Lucida Sans Unicode"/>
              </a:rPr>
              <a:t> </a:t>
            </a:r>
            <a:r>
              <a:rPr sz="2250" spc="15" dirty="0">
                <a:latin typeface="Lucida Sans Unicode"/>
                <a:cs typeface="Lucida Sans Unicode"/>
              </a:rPr>
              <a:t>downw</a:t>
            </a:r>
            <a:r>
              <a:rPr sz="2250" spc="5" dirty="0">
                <a:latin typeface="Lucida Sans Unicode"/>
                <a:cs typeface="Lucida Sans Unicode"/>
              </a:rPr>
              <a:t>a</a:t>
            </a:r>
            <a:r>
              <a:rPr sz="2250" spc="10" dirty="0">
                <a:latin typeface="Lucida Sans Unicode"/>
                <a:cs typeface="Lucida Sans Unicode"/>
              </a:rPr>
              <a:t>r</a:t>
            </a:r>
            <a:r>
              <a:rPr sz="2250" spc="15" dirty="0">
                <a:latin typeface="Lucida Sans Unicode"/>
                <a:cs typeface="Lucida Sans Unicode"/>
              </a:rPr>
              <a:t>d</a:t>
            </a:r>
            <a:r>
              <a:rPr sz="2250" spc="5" dirty="0">
                <a:latin typeface="Lucida Sans Unicode"/>
                <a:cs typeface="Lucida Sans Unicode"/>
              </a:rPr>
              <a:t>.</a:t>
            </a:r>
            <a:endParaRPr sz="22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4152" y="997527"/>
            <a:ext cx="6787341" cy="8603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022197"/>
            <a:ext cx="8475134" cy="3077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l">
              <a:lnSpc>
                <a:spcPct val="100499"/>
              </a:lnSpc>
            </a:pPr>
            <a:r>
              <a:rPr sz="4000" spc="15" dirty="0"/>
              <a:t>T</a:t>
            </a:r>
            <a:r>
              <a:rPr sz="4000" spc="10" dirty="0"/>
              <a:t>he</a:t>
            </a:r>
            <a:r>
              <a:rPr sz="4000" spc="5" dirty="0"/>
              <a:t> </a:t>
            </a:r>
            <a:r>
              <a:rPr sz="4000" spc="15" dirty="0"/>
              <a:t>N</a:t>
            </a:r>
            <a:r>
              <a:rPr sz="4000" spc="10" dirty="0"/>
              <a:t>e</a:t>
            </a:r>
            <a:r>
              <a:rPr sz="4000" spc="15" dirty="0"/>
              <a:t>w</a:t>
            </a:r>
            <a:r>
              <a:rPr sz="4000" spc="5" dirty="0"/>
              <a:t> </a:t>
            </a:r>
            <a:r>
              <a:rPr sz="4000" spc="10" dirty="0"/>
              <a:t>Jersey</a:t>
            </a:r>
            <a:r>
              <a:rPr sz="4000" spc="5" dirty="0"/>
              <a:t> </a:t>
            </a:r>
            <a:r>
              <a:rPr sz="4000" spc="15" dirty="0"/>
              <a:t>Dep</a:t>
            </a:r>
            <a:r>
              <a:rPr sz="4000" spc="5" dirty="0"/>
              <a:t>a</a:t>
            </a:r>
            <a:r>
              <a:rPr sz="4000" spc="10" dirty="0"/>
              <a:t>r</a:t>
            </a:r>
            <a:r>
              <a:rPr sz="4000" spc="15" dirty="0"/>
              <a:t>tm</a:t>
            </a:r>
            <a:r>
              <a:rPr sz="4000" spc="10" dirty="0"/>
              <a:t>en</a:t>
            </a:r>
            <a:r>
              <a:rPr sz="4000" spc="5" dirty="0"/>
              <a:t>t </a:t>
            </a:r>
            <a:r>
              <a:rPr sz="4000" spc="15" dirty="0"/>
              <a:t>o</a:t>
            </a:r>
            <a:r>
              <a:rPr sz="4000" spc="5" dirty="0"/>
              <a:t>f </a:t>
            </a:r>
            <a:r>
              <a:rPr sz="4000" spc="10" dirty="0"/>
              <a:t>Pers</a:t>
            </a:r>
            <a:r>
              <a:rPr sz="4000" spc="15" dirty="0"/>
              <a:t>o</a:t>
            </a:r>
            <a:r>
              <a:rPr sz="4000" spc="10" dirty="0"/>
              <a:t>nnel</a:t>
            </a:r>
            <a:r>
              <a:rPr sz="4000" spc="5" dirty="0"/>
              <a:t> </a:t>
            </a:r>
            <a:r>
              <a:rPr sz="4000" spc="15" dirty="0"/>
              <a:t>d</a:t>
            </a:r>
            <a:r>
              <a:rPr sz="4000" spc="10" dirty="0"/>
              <a:t>e</a:t>
            </a:r>
            <a:r>
              <a:rPr sz="4000" spc="5" dirty="0"/>
              <a:t>fi</a:t>
            </a:r>
            <a:r>
              <a:rPr sz="4000" spc="10" dirty="0"/>
              <a:t>nes</a:t>
            </a:r>
            <a:r>
              <a:rPr sz="4000" spc="5" dirty="0"/>
              <a:t> </a:t>
            </a:r>
            <a:r>
              <a:rPr sz="4000" spc="15" dirty="0"/>
              <a:t>po</a:t>
            </a:r>
            <a:r>
              <a:rPr sz="4000" spc="10" dirty="0"/>
              <a:t>s</a:t>
            </a:r>
            <a:r>
              <a:rPr sz="4000" spc="5" dirty="0"/>
              <a:t>iti</a:t>
            </a:r>
            <a:r>
              <a:rPr sz="4000" spc="15" dirty="0"/>
              <a:t>o</a:t>
            </a:r>
            <a:r>
              <a:rPr sz="4000" spc="10" dirty="0"/>
              <a:t>n</a:t>
            </a:r>
            <a:r>
              <a:rPr sz="4000" spc="5" dirty="0"/>
              <a:t> </a:t>
            </a:r>
            <a:r>
              <a:rPr sz="4000" spc="10" dirty="0"/>
              <a:t>c</a:t>
            </a:r>
            <a:r>
              <a:rPr sz="4000" spc="5" dirty="0"/>
              <a:t>la</a:t>
            </a:r>
            <a:r>
              <a:rPr sz="4000" spc="10" dirty="0"/>
              <a:t>ss</a:t>
            </a:r>
            <a:r>
              <a:rPr sz="4000" spc="5" dirty="0"/>
              <a:t>ifi</a:t>
            </a:r>
            <a:r>
              <a:rPr sz="4000" spc="10" dirty="0"/>
              <a:t>c</a:t>
            </a:r>
            <a:r>
              <a:rPr sz="4000" spc="5" dirty="0"/>
              <a:t>ati</a:t>
            </a:r>
            <a:r>
              <a:rPr sz="4000" spc="15" dirty="0"/>
              <a:t>o</a:t>
            </a:r>
            <a:r>
              <a:rPr sz="4000" spc="10" dirty="0"/>
              <a:t>n</a:t>
            </a:r>
            <a:r>
              <a:rPr sz="4000" spc="5" dirty="0"/>
              <a:t> a</a:t>
            </a:r>
            <a:r>
              <a:rPr sz="4000" spc="10" dirty="0"/>
              <a:t>s</a:t>
            </a:r>
            <a:r>
              <a:rPr sz="4000" spc="5" dirty="0"/>
              <a:t> </a:t>
            </a:r>
            <a:r>
              <a:rPr sz="4000" spc="10" dirty="0"/>
              <a:t>the</a:t>
            </a:r>
            <a:r>
              <a:rPr sz="4000" spc="5" dirty="0"/>
              <a:t> </a:t>
            </a:r>
            <a:r>
              <a:rPr sz="4000" spc="10" dirty="0"/>
              <a:t>grou</a:t>
            </a:r>
            <a:r>
              <a:rPr sz="4000" spc="15" dirty="0"/>
              <a:t>p</a:t>
            </a:r>
            <a:r>
              <a:rPr sz="4000" spc="5" dirty="0"/>
              <a:t>i</a:t>
            </a:r>
            <a:r>
              <a:rPr sz="4000" spc="10" dirty="0"/>
              <a:t>ng</a:t>
            </a:r>
            <a:r>
              <a:rPr sz="4000" spc="5" dirty="0"/>
              <a:t> </a:t>
            </a:r>
            <a:r>
              <a:rPr sz="4000" spc="10" dirty="0"/>
              <a:t>together</a:t>
            </a:r>
            <a:r>
              <a:rPr sz="4000" spc="5" dirty="0"/>
              <a:t>, i</a:t>
            </a:r>
            <a:r>
              <a:rPr sz="4000" spc="10" dirty="0"/>
              <a:t>nto</a:t>
            </a:r>
            <a:r>
              <a:rPr sz="4000" spc="5" dirty="0"/>
              <a:t> </a:t>
            </a:r>
            <a:r>
              <a:rPr sz="4000" spc="10" dirty="0"/>
              <a:t>c</a:t>
            </a:r>
            <a:r>
              <a:rPr sz="4000" spc="5" dirty="0"/>
              <a:t>a</a:t>
            </a:r>
            <a:r>
              <a:rPr sz="4000" spc="10" dirty="0"/>
              <a:t>tegories</a:t>
            </a:r>
            <a:r>
              <a:rPr sz="4000" spc="5" dirty="0"/>
              <a:t> </a:t>
            </a:r>
            <a:r>
              <a:rPr sz="4000" spc="10" dirty="0"/>
              <a:t>or</a:t>
            </a:r>
            <a:r>
              <a:rPr sz="4000" spc="5" dirty="0"/>
              <a:t> </a:t>
            </a:r>
            <a:r>
              <a:rPr sz="4000" spc="10" dirty="0"/>
              <a:t>c</a:t>
            </a:r>
            <a:r>
              <a:rPr sz="4000" spc="5" dirty="0"/>
              <a:t>la</a:t>
            </a:r>
            <a:r>
              <a:rPr sz="4000" spc="10" dirty="0"/>
              <a:t>sses</a:t>
            </a:r>
            <a:r>
              <a:rPr sz="4000" spc="5" dirty="0"/>
              <a:t>, </a:t>
            </a:r>
            <a:r>
              <a:rPr sz="4000" spc="15" dirty="0"/>
              <a:t>po</a:t>
            </a:r>
            <a:r>
              <a:rPr sz="4000" spc="10" dirty="0"/>
              <a:t>s</a:t>
            </a:r>
            <a:r>
              <a:rPr sz="4000" spc="5" dirty="0"/>
              <a:t>iti</a:t>
            </a:r>
            <a:r>
              <a:rPr sz="4000" spc="15" dirty="0"/>
              <a:t>o</a:t>
            </a:r>
            <a:r>
              <a:rPr sz="4000" spc="10" dirty="0"/>
              <a:t>ns</a:t>
            </a:r>
            <a:r>
              <a:rPr sz="4000" spc="5" dirty="0"/>
              <a:t> </a:t>
            </a:r>
            <a:r>
              <a:rPr sz="4000" spc="15" dirty="0"/>
              <a:t>wh</a:t>
            </a:r>
            <a:r>
              <a:rPr sz="4000" spc="5" dirty="0"/>
              <a:t>i</a:t>
            </a:r>
            <a:r>
              <a:rPr sz="4000" spc="10" dirty="0"/>
              <a:t>ch</a:t>
            </a:r>
            <a:r>
              <a:rPr sz="4000" spc="5" dirty="0"/>
              <a:t> a</a:t>
            </a:r>
            <a:r>
              <a:rPr sz="4000" spc="10" dirty="0"/>
              <a:t>re</a:t>
            </a:r>
            <a:r>
              <a:rPr sz="4000" spc="5" dirty="0"/>
              <a:t> </a:t>
            </a:r>
            <a:r>
              <a:rPr sz="4000" spc="10" dirty="0"/>
              <a:t>su</a:t>
            </a:r>
            <a:r>
              <a:rPr sz="4000" spc="5" dirty="0"/>
              <a:t>ffi</a:t>
            </a:r>
            <a:r>
              <a:rPr sz="4000" spc="10" dirty="0"/>
              <a:t>cien</a:t>
            </a:r>
            <a:r>
              <a:rPr sz="4000" spc="5" dirty="0"/>
              <a:t>tl</a:t>
            </a:r>
            <a:r>
              <a:rPr sz="4000" spc="10" dirty="0"/>
              <a:t>y</a:t>
            </a:r>
            <a:r>
              <a:rPr sz="4000" spc="5" dirty="0"/>
              <a:t> </a:t>
            </a:r>
            <a:r>
              <a:rPr sz="4000" spc="10" dirty="0"/>
              <a:t>s</a:t>
            </a:r>
            <a:r>
              <a:rPr sz="4000" spc="5" dirty="0"/>
              <a:t>i</a:t>
            </a:r>
            <a:r>
              <a:rPr sz="4000" spc="20" dirty="0"/>
              <a:t>m</a:t>
            </a:r>
            <a:r>
              <a:rPr sz="4000" spc="5" dirty="0"/>
              <a:t>ila</a:t>
            </a:r>
            <a:r>
              <a:rPr sz="4000" spc="10" dirty="0"/>
              <a:t>r</a:t>
            </a:r>
            <a:r>
              <a:rPr sz="4000" spc="5" dirty="0"/>
              <a:t> i</a:t>
            </a:r>
            <a:r>
              <a:rPr sz="4000" spc="10" dirty="0"/>
              <a:t>n</a:t>
            </a:r>
            <a:r>
              <a:rPr sz="4000"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52543" y="5486400"/>
            <a:ext cx="6604000" cy="1294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20" dirty="0">
                <a:solidFill>
                  <a:srgbClr val="2DA2BF"/>
                </a:solidFill>
                <a:latin typeface="Wingdings"/>
                <a:cs typeface="Wingdings"/>
              </a:rPr>
              <a:t></a:t>
            </a:r>
            <a:r>
              <a:rPr sz="1950" spc="15" dirty="0">
                <a:latin typeface="Lucida Sans Unicode"/>
                <a:cs typeface="Lucida Sans Unicode"/>
              </a:rPr>
              <a:t>Du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and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Re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15" dirty="0">
                <a:latin typeface="Lucida Sans Unicode"/>
                <a:cs typeface="Lucida Sans Unicode"/>
              </a:rPr>
              <a:t>pon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b</a:t>
            </a:r>
            <a:r>
              <a:rPr sz="1950" spc="10" dirty="0">
                <a:latin typeface="Lucida Sans Unicode"/>
                <a:cs typeface="Lucida Sans Unicode"/>
              </a:rPr>
              <a:t>ilities</a:t>
            </a:r>
            <a:endParaRPr sz="19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50" spc="20" dirty="0">
                <a:solidFill>
                  <a:srgbClr val="2DA2BF"/>
                </a:solidFill>
                <a:latin typeface="Wingdings"/>
                <a:cs typeface="Wingdings"/>
              </a:rPr>
              <a:t></a:t>
            </a:r>
            <a:r>
              <a:rPr sz="1950" spc="15" dirty="0">
                <a:latin typeface="Lucida Sans Unicode"/>
                <a:cs typeface="Lucida Sans Unicode"/>
              </a:rPr>
              <a:t>Le</a:t>
            </a:r>
            <a:r>
              <a:rPr sz="1950" spc="10" dirty="0">
                <a:latin typeface="Lucida Sans Unicode"/>
                <a:cs typeface="Lucida Sans Unicode"/>
              </a:rPr>
              <a:t>vel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o</a:t>
            </a:r>
            <a:r>
              <a:rPr sz="1950" spc="5" dirty="0">
                <a:latin typeface="Lucida Sans Unicode"/>
                <a:cs typeface="Lucida Sans Unicode"/>
              </a:rPr>
              <a:t>f </a:t>
            </a:r>
            <a:r>
              <a:rPr sz="1950" spc="10" dirty="0">
                <a:latin typeface="Lucida Sans Unicode"/>
                <a:cs typeface="Lucida Sans Unicode"/>
              </a:rPr>
              <a:t>Di</a:t>
            </a:r>
            <a:r>
              <a:rPr sz="1950" spc="5" dirty="0">
                <a:latin typeface="Lucida Sans Unicode"/>
                <a:cs typeface="Lucida Sans Unicode"/>
              </a:rPr>
              <a:t>ffi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15" dirty="0">
                <a:latin typeface="Lucida Sans Unicode"/>
                <a:cs typeface="Lucida Sans Unicode"/>
              </a:rPr>
              <a:t>u</a:t>
            </a:r>
            <a:r>
              <a:rPr sz="1950" spc="5" dirty="0">
                <a:latin typeface="Lucida Sans Unicode"/>
                <a:cs typeface="Lucida Sans Unicode"/>
              </a:rPr>
              <a:t>l</a:t>
            </a:r>
            <a:r>
              <a:rPr sz="1950" spc="10" dirty="0">
                <a:latin typeface="Lucida Sans Unicode"/>
                <a:cs typeface="Lucida Sans Unicode"/>
              </a:rPr>
              <a:t>ty</a:t>
            </a:r>
            <a:endParaRPr sz="19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50" spc="20" dirty="0">
                <a:solidFill>
                  <a:srgbClr val="2DA2BF"/>
                </a:solidFill>
                <a:latin typeface="Wingdings"/>
                <a:cs typeface="Wingdings"/>
              </a:rPr>
              <a:t></a:t>
            </a:r>
            <a:r>
              <a:rPr sz="1950" spc="15" dirty="0">
                <a:latin typeface="Lucida Sans Unicode"/>
                <a:cs typeface="Lucida Sans Unicode"/>
              </a:rPr>
              <a:t>Le</a:t>
            </a:r>
            <a:r>
              <a:rPr sz="1950" spc="10" dirty="0">
                <a:latin typeface="Lucida Sans Unicode"/>
                <a:cs typeface="Lucida Sans Unicode"/>
              </a:rPr>
              <a:t>vel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o</a:t>
            </a:r>
            <a:r>
              <a:rPr sz="1950" spc="5" dirty="0">
                <a:latin typeface="Lucida Sans Unicode"/>
                <a:cs typeface="Lucida Sans Unicode"/>
              </a:rPr>
              <a:t>f 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15" dirty="0">
                <a:latin typeface="Lucida Sans Unicode"/>
                <a:cs typeface="Lucida Sans Unicode"/>
              </a:rPr>
              <a:t>upe</a:t>
            </a:r>
            <a:r>
              <a:rPr sz="1950" spc="10" dirty="0">
                <a:latin typeface="Lucida Sans Unicode"/>
                <a:cs typeface="Lucida Sans Unicode"/>
              </a:rPr>
              <a:t>rv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0" dirty="0">
                <a:latin typeface="Lucida Sans Unicode"/>
                <a:cs typeface="Lucida Sans Unicode"/>
              </a:rPr>
              <a:t>&amp;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Au</a:t>
            </a:r>
            <a:r>
              <a:rPr sz="1950" spc="10" dirty="0">
                <a:latin typeface="Lucida Sans Unicode"/>
                <a:cs typeface="Lucida Sans Unicode"/>
              </a:rPr>
              <a:t>to</a:t>
            </a:r>
            <a:r>
              <a:rPr sz="1950" spc="15" dirty="0">
                <a:latin typeface="Lucida Sans Unicode"/>
                <a:cs typeface="Lucida Sans Unicode"/>
              </a:rPr>
              <a:t>no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15" dirty="0">
                <a:latin typeface="Lucida Sans Unicode"/>
                <a:cs typeface="Lucida Sans Unicode"/>
              </a:rPr>
              <a:t>y</a:t>
            </a:r>
            <a:r>
              <a:rPr sz="1950" spc="5" dirty="0">
                <a:latin typeface="Lucida Sans Unicode"/>
                <a:cs typeface="Lucida Sans Unicode"/>
              </a:rPr>
              <a:t> i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De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0" dirty="0">
                <a:latin typeface="Lucida Sans Unicode"/>
                <a:cs typeface="Lucida Sans Unicode"/>
              </a:rPr>
              <a:t>Ma</a:t>
            </a:r>
            <a:r>
              <a:rPr sz="1950" spc="15" dirty="0">
                <a:latin typeface="Lucida Sans Unicode"/>
                <a:cs typeface="Lucida Sans Unicode"/>
              </a:rPr>
              <a:t>k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ng</a:t>
            </a:r>
            <a:endParaRPr sz="19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650" spc="20" dirty="0">
                <a:solidFill>
                  <a:srgbClr val="2DA2BF"/>
                </a:solidFill>
                <a:latin typeface="Wingdings"/>
                <a:cs typeface="Wingdings"/>
              </a:rPr>
              <a:t></a:t>
            </a:r>
            <a:r>
              <a:rPr sz="1950" spc="15" dirty="0">
                <a:latin typeface="Lucida Sans Unicode"/>
                <a:cs typeface="Lucida Sans Unicode"/>
              </a:rPr>
              <a:t>Educa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Requ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15" dirty="0">
                <a:latin typeface="Lucida Sans Unicode"/>
                <a:cs typeface="Lucida Sans Unicode"/>
              </a:rPr>
              <a:t>en</a:t>
            </a:r>
            <a:r>
              <a:rPr sz="1950" spc="10" dirty="0">
                <a:latin typeface="Lucida Sans Unicode"/>
                <a:cs typeface="Lucida Sans Unicode"/>
              </a:rPr>
              <a:t>ts</a:t>
            </a:r>
            <a:endParaRPr sz="195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4152" y="1026622"/>
            <a:ext cx="7971904" cy="7897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031" y="1826193"/>
            <a:ext cx="7929880" cy="4704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1790" marR="5080" indent="-339090">
              <a:lnSpc>
                <a:spcPct val="101699"/>
              </a:lnSpc>
              <a:buClr>
                <a:srgbClr val="2DA2BF"/>
              </a:buClr>
              <a:buSzPct val="68085"/>
              <a:buFont typeface="Wingdings"/>
              <a:buChar char=""/>
              <a:tabLst>
                <a:tab pos="352425" algn="l"/>
              </a:tabLst>
            </a:pPr>
            <a:r>
              <a:rPr sz="2350" spc="15" dirty="0">
                <a:latin typeface="Lucida Sans Unicode"/>
                <a:cs typeface="Lucida Sans Unicode"/>
              </a:rPr>
              <a:t>T</a:t>
            </a:r>
            <a:r>
              <a:rPr sz="2350" spc="10" dirty="0">
                <a:latin typeface="Lucida Sans Unicode"/>
                <a:cs typeface="Lucida Sans Unicode"/>
              </a:rPr>
              <a:t>he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0" dirty="0">
                <a:latin typeface="Lucida Sans Unicode"/>
                <a:cs typeface="Lucida Sans Unicode"/>
              </a:rPr>
              <a:t>ss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gn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0" dirty="0">
                <a:latin typeface="Lucida Sans Unicode"/>
                <a:cs typeface="Lucida Sans Unicode"/>
              </a:rPr>
              <a:t>en</a:t>
            </a:r>
            <a:r>
              <a:rPr sz="2350" spc="5" dirty="0">
                <a:latin typeface="Lucida Sans Unicode"/>
                <a:cs typeface="Lucida Sans Unicode"/>
              </a:rPr>
              <a:t>t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f </a:t>
            </a:r>
            <a:r>
              <a:rPr sz="2350" spc="10" dirty="0">
                <a:latin typeface="Lucida Sans Unicode"/>
                <a:cs typeface="Lucida Sans Unicode"/>
              </a:rPr>
              <a:t>a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ne</a:t>
            </a:r>
            <a:r>
              <a:rPr sz="2350" spc="15" dirty="0">
                <a:latin typeface="Lucida Sans Unicode"/>
                <a:cs typeface="Lucida Sans Unicode"/>
              </a:rPr>
              <a:t>w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h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gher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gener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 titl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to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Pro</a:t>
            </a:r>
            <a:r>
              <a:rPr sz="2350" spc="5" dirty="0">
                <a:latin typeface="Lucida Sans Unicode"/>
                <a:cs typeface="Lucida Sans Unicode"/>
              </a:rPr>
              <a:t>f</a:t>
            </a:r>
            <a:r>
              <a:rPr sz="2350" spc="10" dirty="0">
                <a:latin typeface="Lucida Sans Unicode"/>
                <a:cs typeface="Lucida Sans Unicode"/>
              </a:rPr>
              <a:t>ess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al 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taff 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10" dirty="0">
                <a:latin typeface="Lucida Sans Unicode"/>
                <a:cs typeface="Lucida Sans Unicode"/>
              </a:rPr>
              <a:t>er</a:t>
            </a:r>
            <a:r>
              <a:rPr sz="2350" spc="5" dirty="0">
                <a:latin typeface="Lucida Sans Unicode"/>
                <a:cs typeface="Lucida Sans Unicode"/>
              </a:rPr>
              <a:t>’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po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iti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3"/>
              </a:spcBef>
              <a:buClr>
                <a:srgbClr val="2DA2BF"/>
              </a:buClr>
              <a:buFont typeface="Wingdings"/>
              <a:buChar char=""/>
            </a:pPr>
            <a:endParaRPr sz="3050" dirty="0">
              <a:latin typeface="Times New Roman"/>
              <a:cs typeface="Times New Roman"/>
            </a:endParaRPr>
          </a:p>
          <a:p>
            <a:pPr marL="351790" marR="1192530" indent="-339090">
              <a:lnSpc>
                <a:spcPct val="101699"/>
              </a:lnSpc>
              <a:buClr>
                <a:srgbClr val="2DA2BF"/>
              </a:buClr>
              <a:buSzPct val="68085"/>
              <a:buFont typeface="Wingdings"/>
              <a:buChar char=""/>
              <a:tabLst>
                <a:tab pos="352425" algn="l"/>
              </a:tabLst>
            </a:pPr>
            <a:r>
              <a:rPr sz="2350" spc="5" dirty="0">
                <a:latin typeface="Lucida Sans Unicode"/>
                <a:cs typeface="Lucida Sans Unicode"/>
              </a:rPr>
              <a:t>It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u="sng" spc="15" dirty="0">
                <a:latin typeface="Lucida Sans Unicode"/>
                <a:cs typeface="Lucida Sans Unicode"/>
              </a:rPr>
              <a:t>po</a:t>
            </a:r>
            <a:r>
              <a:rPr sz="2350" u="sng" spc="10" dirty="0">
                <a:latin typeface="Lucida Sans Unicode"/>
                <a:cs typeface="Lucida Sans Unicode"/>
              </a:rPr>
              <a:t>s</a:t>
            </a:r>
            <a:r>
              <a:rPr sz="2350" u="sng" spc="5" dirty="0">
                <a:latin typeface="Lucida Sans Unicode"/>
                <a:cs typeface="Lucida Sans Unicode"/>
              </a:rPr>
              <a:t>iti</a:t>
            </a:r>
            <a:r>
              <a:rPr sz="2350" u="sng" spc="15" dirty="0">
                <a:latin typeface="Lucida Sans Unicode"/>
                <a:cs typeface="Lucida Sans Unicode"/>
              </a:rPr>
              <a:t>o</a:t>
            </a:r>
            <a:r>
              <a:rPr sz="2350" u="sng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</a:t>
            </a:r>
            <a:r>
              <a:rPr sz="2350" spc="5" dirty="0">
                <a:latin typeface="Lucida Sans Unicode"/>
                <a:cs typeface="Lucida Sans Unicode"/>
              </a:rPr>
              <a:t>at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rec</a:t>
            </a:r>
            <a:r>
              <a:rPr sz="2350" spc="5" dirty="0">
                <a:latin typeface="Lucida Sans Unicode"/>
                <a:cs typeface="Lucida Sans Unicode"/>
              </a:rPr>
              <a:t>la</a:t>
            </a:r>
            <a:r>
              <a:rPr sz="2350" spc="10" dirty="0">
                <a:latin typeface="Lucida Sans Unicode"/>
                <a:cs typeface="Lucida Sans Unicode"/>
              </a:rPr>
              <a:t>ss</a:t>
            </a:r>
            <a:r>
              <a:rPr sz="2350" spc="5" dirty="0">
                <a:latin typeface="Lucida Sans Unicode"/>
                <a:cs typeface="Lucida Sans Unicode"/>
              </a:rPr>
              <a:t>if</a:t>
            </a:r>
            <a:r>
              <a:rPr sz="2350" spc="10" dirty="0">
                <a:latin typeface="Lucida Sans Unicode"/>
                <a:cs typeface="Lucida Sans Unicode"/>
              </a:rPr>
              <a:t>ie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, 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t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15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ployee.</a:t>
            </a:r>
            <a:endParaRPr sz="2350" dirty="0">
              <a:latin typeface="Lucida Sans Unicode"/>
              <a:cs typeface="Lucida Sans Unicode"/>
            </a:endParaRPr>
          </a:p>
          <a:p>
            <a:pPr marL="916940" marR="615950">
              <a:lnSpc>
                <a:spcPct val="101699"/>
              </a:lnSpc>
              <a:spcBef>
                <a:spcPts val="395"/>
              </a:spcBef>
            </a:pPr>
            <a:r>
              <a:rPr sz="2350" spc="20" dirty="0">
                <a:latin typeface="Lucida Sans Unicode"/>
                <a:cs typeface="Lucida Sans Unicode"/>
              </a:rPr>
              <a:t>W</a:t>
            </a:r>
            <a:r>
              <a:rPr sz="2350" spc="10" dirty="0">
                <a:latin typeface="Lucida Sans Unicode"/>
                <a:cs typeface="Lucida Sans Unicode"/>
              </a:rPr>
              <a:t>hy</a:t>
            </a:r>
            <a:r>
              <a:rPr sz="2350" spc="5" dirty="0">
                <a:latin typeface="Lucida Sans Unicode"/>
                <a:cs typeface="Lucida Sans Unicode"/>
              </a:rPr>
              <a:t>? </a:t>
            </a:r>
            <a:r>
              <a:rPr sz="2350" spc="10" dirty="0">
                <a:latin typeface="Lucida Sans Unicode"/>
                <a:cs typeface="Lucida Sans Unicode"/>
              </a:rPr>
              <a:t>Bec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use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l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titl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 l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nger</a:t>
            </a:r>
            <a:r>
              <a:rPr sz="2350" spc="5" dirty="0">
                <a:latin typeface="Lucida Sans Unicode"/>
                <a:cs typeface="Lucida Sans Unicode"/>
              </a:rPr>
              <a:t> r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5" dirty="0">
                <a:latin typeface="Lucida Sans Unicode"/>
                <a:cs typeface="Lucida Sans Unicode"/>
              </a:rPr>
              <a:t>f</a:t>
            </a:r>
            <a:r>
              <a:rPr sz="2350" spc="10" dirty="0">
                <a:latin typeface="Lucida Sans Unicode"/>
                <a:cs typeface="Lucida Sans Unicode"/>
              </a:rPr>
              <a:t>lec</a:t>
            </a:r>
            <a:r>
              <a:rPr sz="2350" spc="5" dirty="0">
                <a:latin typeface="Lucida Sans Unicode"/>
                <a:cs typeface="Lucida Sans Unicode"/>
              </a:rPr>
              <a:t>ti</a:t>
            </a:r>
            <a:r>
              <a:rPr sz="2350" spc="10" dirty="0">
                <a:latin typeface="Lucida Sans Unicode"/>
                <a:cs typeface="Lucida Sans Unicode"/>
              </a:rPr>
              <a:t>ve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f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j</a:t>
            </a:r>
            <a:r>
              <a:rPr sz="2350" spc="15" dirty="0">
                <a:latin typeface="Lucida Sans Unicode"/>
                <a:cs typeface="Lucida Sans Unicode"/>
              </a:rPr>
              <a:t>ob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conten</a:t>
            </a:r>
            <a:r>
              <a:rPr sz="2350" spc="5" dirty="0">
                <a:latin typeface="Lucida Sans Unicode"/>
                <a:cs typeface="Lucida Sans Unicode"/>
              </a:rPr>
              <a:t>t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f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po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iti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351790" marR="225425" indent="-339090">
              <a:lnSpc>
                <a:spcPct val="101699"/>
              </a:lnSpc>
              <a:buClr>
                <a:srgbClr val="2DA2BF"/>
              </a:buClr>
              <a:buSzPct val="68085"/>
              <a:buFont typeface="Wingdings"/>
              <a:buChar char=""/>
              <a:tabLst>
                <a:tab pos="352425" algn="l"/>
              </a:tabLst>
            </a:pPr>
            <a:r>
              <a:rPr sz="2350" spc="20" dirty="0">
                <a:latin typeface="Lucida Sans Unicode"/>
                <a:cs typeface="Lucida Sans Unicode"/>
              </a:rPr>
              <a:t>W</a:t>
            </a:r>
            <a:r>
              <a:rPr sz="2350" spc="10" dirty="0">
                <a:latin typeface="Lucida Sans Unicode"/>
                <a:cs typeface="Lucida Sans Unicode"/>
              </a:rPr>
              <a:t>h</a:t>
            </a:r>
            <a:r>
              <a:rPr sz="2350" spc="5" dirty="0">
                <a:latin typeface="Lucida Sans Unicode"/>
                <a:cs typeface="Lucida Sans Unicode"/>
              </a:rPr>
              <a:t>ile </a:t>
            </a:r>
            <a:r>
              <a:rPr sz="2350" spc="15" dirty="0">
                <a:latin typeface="Lucida Sans Unicode"/>
                <a:cs typeface="Lucida Sans Unicode"/>
              </a:rPr>
              <a:t>Upw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r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R</a:t>
            </a:r>
            <a:r>
              <a:rPr sz="2350" spc="10" dirty="0">
                <a:latin typeface="Lucida Sans Unicode"/>
                <a:cs typeface="Lucida Sans Unicode"/>
              </a:rPr>
              <a:t>ec</a:t>
            </a:r>
            <a:r>
              <a:rPr sz="2350" spc="5" dirty="0">
                <a:latin typeface="Lucida Sans Unicode"/>
                <a:cs typeface="Lucida Sans Unicode"/>
              </a:rPr>
              <a:t>la</a:t>
            </a:r>
            <a:r>
              <a:rPr sz="2350" spc="10" dirty="0">
                <a:latin typeface="Lucida Sans Unicode"/>
                <a:cs typeface="Lucida Sans Unicode"/>
              </a:rPr>
              <a:t>ss</a:t>
            </a:r>
            <a:r>
              <a:rPr sz="2350" spc="5" dirty="0">
                <a:latin typeface="Lucida Sans Unicode"/>
                <a:cs typeface="Lucida Sans Unicode"/>
              </a:rPr>
              <a:t>ifi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nv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l</a:t>
            </a:r>
            <a:r>
              <a:rPr sz="2350" spc="10" dirty="0">
                <a:latin typeface="Lucida Sans Unicode"/>
                <a:cs typeface="Lucida Sans Unicode"/>
              </a:rPr>
              <a:t>ves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a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ncre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se</a:t>
            </a:r>
            <a:r>
              <a:rPr sz="2350" spc="5" dirty="0">
                <a:latin typeface="Lucida Sans Unicode"/>
                <a:cs typeface="Lucida Sans Unicode"/>
              </a:rPr>
              <a:t>, it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b="1" spc="10" dirty="0">
                <a:latin typeface="Lucida Sans Unicode"/>
                <a:cs typeface="Lucida Sans Unicode"/>
              </a:rPr>
              <a:t>n</a:t>
            </a:r>
            <a:r>
              <a:rPr sz="2350" b="1" spc="15" dirty="0">
                <a:latin typeface="Lucida Sans Unicode"/>
                <a:cs typeface="Lucida Sans Unicode"/>
              </a:rPr>
              <a:t>o</a:t>
            </a:r>
            <a:r>
              <a:rPr sz="2350" b="1" spc="5" dirty="0">
                <a:latin typeface="Lucida Sans Unicode"/>
                <a:cs typeface="Lucida Sans Unicode"/>
              </a:rPr>
              <a:t>t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a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10" dirty="0">
                <a:latin typeface="Lucida Sans Unicode"/>
                <a:cs typeface="Lucida Sans Unicode"/>
              </a:rPr>
              <a:t>ro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. It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a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correc</a:t>
            </a:r>
            <a:r>
              <a:rPr sz="2350" spc="5" dirty="0">
                <a:latin typeface="Lucida Sans Unicode"/>
                <a:cs typeface="Lucida Sans Unicode"/>
              </a:rPr>
              <a:t>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j</a:t>
            </a:r>
            <a:r>
              <a:rPr sz="2350" spc="15" dirty="0">
                <a:latin typeface="Lucida Sans Unicode"/>
                <a:cs typeface="Lucida Sans Unicode"/>
              </a:rPr>
              <a:t>ob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la</a:t>
            </a:r>
            <a:r>
              <a:rPr sz="2350" spc="10" dirty="0">
                <a:latin typeface="Lucida Sans Unicode"/>
                <a:cs typeface="Lucida Sans Unicode"/>
              </a:rPr>
              <a:t>ss</a:t>
            </a:r>
            <a:r>
              <a:rPr sz="2350" spc="5" dirty="0">
                <a:latin typeface="Lucida Sans Unicode"/>
                <a:cs typeface="Lucida Sans Unicode"/>
              </a:rPr>
              <a:t>ifi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</a:t>
            </a:r>
            <a:r>
              <a:rPr sz="2350" spc="5" dirty="0">
                <a:latin typeface="Lucida Sans Unicode"/>
                <a:cs typeface="Lucida Sans Unicode"/>
              </a:rPr>
              <a:t>at it </a:t>
            </a:r>
            <a:r>
              <a:rPr sz="2350" spc="10" dirty="0">
                <a:latin typeface="Lucida Sans Unicode"/>
                <a:cs typeface="Lucida Sans Unicode"/>
              </a:rPr>
              <a:t>re</a:t>
            </a:r>
            <a:r>
              <a:rPr sz="2350" spc="5" dirty="0">
                <a:latin typeface="Lucida Sans Unicode"/>
                <a:cs typeface="Lucida Sans Unicode"/>
              </a:rPr>
              <a:t>f</a:t>
            </a:r>
            <a:r>
              <a:rPr sz="2350" spc="10" dirty="0">
                <a:latin typeface="Lucida Sans Unicode"/>
                <a:cs typeface="Lucida Sans Unicode"/>
              </a:rPr>
              <a:t>lects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w</a:t>
            </a:r>
            <a:r>
              <a:rPr sz="2350" spc="10" dirty="0">
                <a:latin typeface="Lucida Sans Unicode"/>
                <a:cs typeface="Lucida Sans Unicode"/>
              </a:rPr>
              <a:t>or</a:t>
            </a:r>
            <a:r>
              <a:rPr sz="2350" spc="15" dirty="0">
                <a:latin typeface="Lucida Sans Unicode"/>
                <a:cs typeface="Lucida Sans Unicode"/>
              </a:rPr>
              <a:t>k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10" dirty="0">
                <a:latin typeface="Lucida Sans Unicode"/>
                <a:cs typeface="Lucida Sans Unicode"/>
              </a:rPr>
              <a:t>eing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10" dirty="0">
                <a:latin typeface="Lucida Sans Unicode"/>
                <a:cs typeface="Lucida Sans Unicode"/>
              </a:rPr>
              <a:t>er</a:t>
            </a:r>
            <a:r>
              <a:rPr sz="2350" spc="5" dirty="0">
                <a:latin typeface="Lucida Sans Unicode"/>
                <a:cs typeface="Lucida Sans Unicode"/>
              </a:rPr>
              <a:t>f</a:t>
            </a:r>
            <a:r>
              <a:rPr sz="2350" spc="10" dirty="0">
                <a:latin typeface="Lucida Sans Unicode"/>
                <a:cs typeface="Lucida Sans Unicode"/>
              </a:rPr>
              <a:t>or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po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iti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1026622"/>
            <a:ext cx="7905403" cy="7897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084" y="2541610"/>
            <a:ext cx="6171565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100"/>
              </a:lnSpc>
            </a:pPr>
            <a:r>
              <a:rPr sz="2650" spc="5" dirty="0"/>
              <a:t>Arti</a:t>
            </a:r>
            <a:r>
              <a:rPr sz="2650" spc="10" dirty="0"/>
              <a:t>c</a:t>
            </a:r>
            <a:r>
              <a:rPr sz="2650" spc="5" dirty="0"/>
              <a:t>le </a:t>
            </a:r>
            <a:r>
              <a:rPr sz="2650" spc="10" dirty="0"/>
              <a:t>XV</a:t>
            </a:r>
            <a:r>
              <a:rPr sz="2650" spc="5" dirty="0"/>
              <a:t>I, </a:t>
            </a:r>
            <a:r>
              <a:rPr sz="2650" spc="10" dirty="0"/>
              <a:t>Sec</a:t>
            </a:r>
            <a:r>
              <a:rPr sz="2650" spc="5" dirty="0"/>
              <a:t>ti</a:t>
            </a:r>
            <a:r>
              <a:rPr sz="2650" spc="10" dirty="0"/>
              <a:t>on</a:t>
            </a:r>
            <a:r>
              <a:rPr sz="2650" spc="5" dirty="0"/>
              <a:t> </a:t>
            </a:r>
            <a:r>
              <a:rPr sz="2650" spc="10" dirty="0"/>
              <a:t>F</a:t>
            </a:r>
            <a:r>
              <a:rPr sz="2650" spc="5" dirty="0"/>
              <a:t> </a:t>
            </a:r>
            <a:r>
              <a:rPr sz="2650" spc="10" dirty="0"/>
              <a:t>o</a:t>
            </a:r>
            <a:r>
              <a:rPr sz="2650" spc="5" dirty="0"/>
              <a:t>f th</a:t>
            </a:r>
            <a:r>
              <a:rPr sz="2650" spc="10" dirty="0"/>
              <a:t>e</a:t>
            </a:r>
            <a:r>
              <a:rPr sz="2650" spc="5" dirty="0"/>
              <a:t> </a:t>
            </a:r>
            <a:r>
              <a:rPr sz="2650" spc="10" dirty="0"/>
              <a:t>S</a:t>
            </a:r>
            <a:r>
              <a:rPr sz="2650" spc="5" dirty="0"/>
              <a:t>tate</a:t>
            </a:r>
            <a:r>
              <a:rPr sz="2650" spc="10" dirty="0"/>
              <a:t>w</a:t>
            </a:r>
            <a:r>
              <a:rPr sz="2650" spc="5" dirty="0"/>
              <a:t>i</a:t>
            </a:r>
            <a:r>
              <a:rPr sz="2650" spc="10" dirty="0"/>
              <a:t>de</a:t>
            </a:r>
            <a:r>
              <a:rPr sz="2650" spc="5" dirty="0"/>
              <a:t> A</a:t>
            </a:r>
            <a:r>
              <a:rPr sz="2650" spc="10" dirty="0"/>
              <a:t>g</a:t>
            </a:r>
            <a:r>
              <a:rPr sz="2650" spc="5" dirty="0"/>
              <a:t>r</a:t>
            </a:r>
            <a:r>
              <a:rPr sz="2650" spc="10" dirty="0"/>
              <a:t>ee</a:t>
            </a:r>
            <a:r>
              <a:rPr sz="2650" spc="15" dirty="0"/>
              <a:t>m</a:t>
            </a:r>
            <a:r>
              <a:rPr sz="2650" spc="10" dirty="0"/>
              <a:t>en</a:t>
            </a:r>
            <a:r>
              <a:rPr sz="2650" spc="5" dirty="0"/>
              <a:t>t states:</a:t>
            </a:r>
            <a:endParaRPr sz="2650"/>
          </a:p>
        </p:txBody>
      </p:sp>
      <p:sp>
        <p:nvSpPr>
          <p:cNvPr id="3" name="object 3"/>
          <p:cNvSpPr txBox="1"/>
          <p:nvPr/>
        </p:nvSpPr>
        <p:spPr>
          <a:xfrm>
            <a:off x="1401312" y="3785143"/>
            <a:ext cx="7482205" cy="148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>
              <a:lnSpc>
                <a:spcPct val="101400"/>
              </a:lnSpc>
            </a:pPr>
            <a:r>
              <a:rPr sz="1950" spc="5" dirty="0">
                <a:latin typeface="Lucida Sans Unicode"/>
                <a:cs typeface="Lucida Sans Unicode"/>
              </a:rPr>
              <a:t>“</a:t>
            </a:r>
            <a:r>
              <a:rPr sz="1950" spc="25" dirty="0">
                <a:latin typeface="Lucida Sans Unicode"/>
                <a:cs typeface="Lucida Sans Unicode"/>
              </a:rPr>
              <a:t>W</a:t>
            </a:r>
            <a:r>
              <a:rPr sz="1950" spc="15" dirty="0">
                <a:latin typeface="Lucida Sans Unicode"/>
                <a:cs typeface="Lucida Sans Unicode"/>
              </a:rPr>
              <a:t>hen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du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and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15" dirty="0">
                <a:latin typeface="Lucida Sans Unicode"/>
                <a:cs typeface="Lucida Sans Unicode"/>
              </a:rPr>
              <a:t>pon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b</a:t>
            </a:r>
            <a:r>
              <a:rPr sz="1950" spc="10" dirty="0">
                <a:latin typeface="Lucida Sans Unicode"/>
                <a:cs typeface="Lucida Sans Unicode"/>
              </a:rPr>
              <a:t>ilities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con</a:t>
            </a:r>
            <a:r>
              <a:rPr sz="1950" spc="10" dirty="0">
                <a:latin typeface="Lucida Sans Unicode"/>
                <a:cs typeface="Lucida Sans Unicode"/>
              </a:rPr>
              <a:t>tai</a:t>
            </a:r>
            <a:r>
              <a:rPr sz="1950" spc="15" dirty="0">
                <a:latin typeface="Lucida Sans Unicode"/>
                <a:cs typeface="Lucida Sans Unicode"/>
              </a:rPr>
              <a:t>ned</a:t>
            </a:r>
            <a:r>
              <a:rPr sz="1950" spc="5" dirty="0">
                <a:latin typeface="Lucida Sans Unicode"/>
                <a:cs typeface="Lucida Sans Unicode"/>
              </a:rPr>
              <a:t> i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 e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15" dirty="0">
                <a:latin typeface="Lucida Sans Unicode"/>
                <a:cs typeface="Lucida Sans Unicode"/>
              </a:rPr>
              <a:t>p</a:t>
            </a:r>
            <a:r>
              <a:rPr sz="1950" spc="5" dirty="0">
                <a:latin typeface="Lucida Sans Unicode"/>
                <a:cs typeface="Lucida Sans Unicode"/>
              </a:rPr>
              <a:t>l</a:t>
            </a:r>
            <a:r>
              <a:rPr sz="1950" spc="15" dirty="0">
                <a:latin typeface="Lucida Sans Unicode"/>
                <a:cs typeface="Lucida Sans Unicode"/>
              </a:rPr>
              <a:t>oyee</a:t>
            </a:r>
            <a:r>
              <a:rPr sz="1950" spc="5" dirty="0">
                <a:latin typeface="Lucida Sans Unicode"/>
                <a:cs typeface="Lucida Sans Unicode"/>
              </a:rPr>
              <a:t>’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l</a:t>
            </a:r>
            <a:r>
              <a:rPr sz="1950" spc="15" dirty="0">
                <a:latin typeface="Lucida Sans Unicode"/>
                <a:cs typeface="Lucida Sans Unicode"/>
              </a:rPr>
              <a:t>oca</a:t>
            </a:r>
            <a:r>
              <a:rPr sz="1950" spc="5" dirty="0">
                <a:latin typeface="Lucida Sans Unicode"/>
                <a:cs typeface="Lucida Sans Unicode"/>
              </a:rPr>
              <a:t>l j</a:t>
            </a:r>
            <a:r>
              <a:rPr sz="1950" spc="15" dirty="0">
                <a:latin typeface="Lucida Sans Unicode"/>
                <a:cs typeface="Lucida Sans Unicode"/>
              </a:rPr>
              <a:t>ob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de</a:t>
            </a:r>
            <a:r>
              <a:rPr sz="1950" spc="10" dirty="0">
                <a:latin typeface="Lucida Sans Unicode"/>
                <a:cs typeface="Lucida Sans Unicode"/>
              </a:rPr>
              <a:t>scr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p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15" dirty="0">
                <a:latin typeface="Lucida Sans Unicode"/>
                <a:cs typeface="Lucida Sans Unicode"/>
              </a:rPr>
              <a:t>hange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to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ex</a:t>
            </a:r>
            <a:r>
              <a:rPr sz="1950" spc="10" dirty="0">
                <a:latin typeface="Lucida Sans Unicode"/>
                <a:cs typeface="Lucida Sans Unicode"/>
              </a:rPr>
              <a:t>te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ar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no</a:t>
            </a:r>
            <a:r>
              <a:rPr sz="1950" spc="5" dirty="0">
                <a:latin typeface="Lucida Sans Unicode"/>
                <a:cs typeface="Lucida Sans Unicode"/>
              </a:rPr>
              <a:t> l</a:t>
            </a:r>
            <a:r>
              <a:rPr sz="1950" spc="15" dirty="0">
                <a:latin typeface="Lucida Sans Unicode"/>
                <a:cs typeface="Lucida Sans Unicode"/>
              </a:rPr>
              <a:t>onge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5" dirty="0">
                <a:latin typeface="Lucida Sans Unicode"/>
                <a:cs typeface="Lucida Sans Unicode"/>
              </a:rPr>
              <a:t>il</a:t>
            </a:r>
            <a:r>
              <a:rPr sz="1950" spc="10" dirty="0">
                <a:latin typeface="Lucida Sans Unicode"/>
                <a:cs typeface="Lucida Sans Unicode"/>
              </a:rPr>
              <a:t>ar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to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du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and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15" dirty="0">
                <a:latin typeface="Lucida Sans Unicode"/>
                <a:cs typeface="Lucida Sans Unicode"/>
              </a:rPr>
              <a:t>pon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b</a:t>
            </a:r>
            <a:r>
              <a:rPr sz="1950" spc="10" dirty="0">
                <a:latin typeface="Lucida Sans Unicode"/>
                <a:cs typeface="Lucida Sans Unicode"/>
              </a:rPr>
              <a:t>ilities s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f</a:t>
            </a:r>
            <a:r>
              <a:rPr sz="1950" spc="10" dirty="0">
                <a:latin typeface="Lucida Sans Unicode"/>
                <a:cs typeface="Lucida Sans Unicode"/>
              </a:rPr>
              <a:t>orth</a:t>
            </a:r>
            <a:r>
              <a:rPr sz="1950" spc="5" dirty="0">
                <a:latin typeface="Lucida Sans Unicode"/>
                <a:cs typeface="Lucida Sans Unicode"/>
              </a:rPr>
              <a:t> i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15" dirty="0">
                <a:latin typeface="Lucida Sans Unicode"/>
                <a:cs typeface="Lucida Sans Unicode"/>
              </a:rPr>
              <a:t>u</a:t>
            </a:r>
            <a:r>
              <a:rPr sz="1950" spc="10" dirty="0">
                <a:latin typeface="Lucida Sans Unicode"/>
                <a:cs typeface="Lucida Sans Unicode"/>
              </a:rPr>
              <a:t>rr</a:t>
            </a:r>
            <a:r>
              <a:rPr sz="1950" spc="15" dirty="0">
                <a:latin typeface="Lucida Sans Unicode"/>
                <a:cs typeface="Lucida Sans Unicode"/>
              </a:rPr>
              <a:t>en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gene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5" dirty="0">
                <a:latin typeface="Lucida Sans Unicode"/>
                <a:cs typeface="Lucida Sans Unicode"/>
              </a:rPr>
              <a:t> j</a:t>
            </a:r>
            <a:r>
              <a:rPr sz="1950" spc="15" dirty="0">
                <a:latin typeface="Lucida Sans Unicode"/>
                <a:cs typeface="Lucida Sans Unicode"/>
              </a:rPr>
              <a:t>ob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15" dirty="0">
                <a:latin typeface="Lucida Sans Unicode"/>
                <a:cs typeface="Lucida Sans Unicode"/>
              </a:rPr>
              <a:t>pe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5" dirty="0">
                <a:latin typeface="Lucida Sans Unicode"/>
                <a:cs typeface="Lucida Sans Unicode"/>
              </a:rPr>
              <a:t>ifi</a:t>
            </a:r>
            <a:r>
              <a:rPr sz="1950" spc="15" dirty="0">
                <a:latin typeface="Lucida Sans Unicode"/>
                <a:cs typeface="Lucida Sans Unicode"/>
              </a:rPr>
              <a:t>ca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,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po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iti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15" dirty="0">
                <a:latin typeface="Lucida Sans Unicode"/>
                <a:cs typeface="Lucida Sans Unicode"/>
              </a:rPr>
              <a:t>ay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be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eli</a:t>
            </a:r>
            <a:r>
              <a:rPr sz="1950" spc="15" dirty="0">
                <a:latin typeface="Lucida Sans Unicode"/>
                <a:cs typeface="Lucida Sans Unicode"/>
              </a:rPr>
              <a:t>g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b</a:t>
            </a:r>
            <a:r>
              <a:rPr sz="1950" spc="10" dirty="0">
                <a:latin typeface="Lucida Sans Unicode"/>
                <a:cs typeface="Lucida Sans Unicode"/>
              </a:rPr>
              <a:t>le</a:t>
            </a:r>
            <a:r>
              <a:rPr sz="1950" spc="5" dirty="0">
                <a:latin typeface="Lucida Sans Unicode"/>
                <a:cs typeface="Lucida Sans Unicode"/>
              </a:rPr>
              <a:t> f</a:t>
            </a:r>
            <a:r>
              <a:rPr sz="1950" spc="10" dirty="0">
                <a:latin typeface="Lucida Sans Unicode"/>
                <a:cs typeface="Lucida Sans Unicode"/>
              </a:rPr>
              <a:t>or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po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iti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5" dirty="0">
                <a:latin typeface="Lucida Sans Unicode"/>
                <a:cs typeface="Lucida Sans Unicode"/>
              </a:rPr>
              <a:t>l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10" dirty="0">
                <a:latin typeface="Lucida Sans Unicode"/>
                <a:cs typeface="Lucida Sans Unicode"/>
              </a:rPr>
              <a:t>ss</a:t>
            </a:r>
            <a:r>
              <a:rPr sz="1950" spc="5" dirty="0">
                <a:latin typeface="Lucida Sans Unicode"/>
                <a:cs typeface="Lucida Sans Unicode"/>
              </a:rPr>
              <a:t>ifi</a:t>
            </a:r>
            <a:r>
              <a:rPr sz="1950" spc="15" dirty="0">
                <a:latin typeface="Lucida Sans Unicode"/>
                <a:cs typeface="Lucida Sans Unicode"/>
              </a:rPr>
              <a:t>ca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vie</a:t>
            </a:r>
            <a:r>
              <a:rPr sz="1950" spc="20" dirty="0">
                <a:latin typeface="Lucida Sans Unicode"/>
                <a:cs typeface="Lucida Sans Unicode"/>
              </a:rPr>
              <a:t>w</a:t>
            </a:r>
            <a:r>
              <a:rPr sz="1950" spc="5" dirty="0">
                <a:latin typeface="Lucida Sans Unicode"/>
                <a:cs typeface="Lucida Sans Unicode"/>
              </a:rPr>
              <a:t>.”</a:t>
            </a:r>
            <a:endParaRPr sz="19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4152" y="748145"/>
            <a:ext cx="6600304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100"/>
              </a:lnSpc>
            </a:pPr>
            <a:r>
              <a:rPr spc="5" dirty="0"/>
              <a:t>The oppor</a:t>
            </a:r>
            <a:r>
              <a:rPr dirty="0"/>
              <a:t>tu</a:t>
            </a:r>
            <a:r>
              <a:rPr spc="5" dirty="0"/>
              <a:t>n</a:t>
            </a:r>
            <a:r>
              <a:rPr dirty="0"/>
              <a:t>i</a:t>
            </a:r>
            <a:r>
              <a:rPr spc="5" dirty="0"/>
              <a:t>ty to p</a:t>
            </a:r>
            <a:r>
              <a:rPr dirty="0"/>
              <a:t>a</a:t>
            </a:r>
            <a:r>
              <a:rPr spc="5" dirty="0"/>
              <a:t>r</a:t>
            </a:r>
            <a:r>
              <a:rPr dirty="0"/>
              <a:t>ti</a:t>
            </a:r>
            <a:r>
              <a:rPr spc="5" dirty="0"/>
              <a:t>c</a:t>
            </a:r>
            <a:r>
              <a:rPr dirty="0"/>
              <a:t>i</a:t>
            </a:r>
            <a:r>
              <a:rPr spc="5" dirty="0"/>
              <a:t>p</a:t>
            </a:r>
            <a:r>
              <a:rPr dirty="0"/>
              <a:t>a</a:t>
            </a:r>
            <a:r>
              <a:rPr spc="5" dirty="0"/>
              <a:t>te</a:t>
            </a:r>
            <a:r>
              <a:rPr dirty="0"/>
              <a:t> a</a:t>
            </a:r>
            <a:r>
              <a:rPr spc="5" dirty="0"/>
              <a:t>nd</a:t>
            </a:r>
            <a:r>
              <a:rPr dirty="0"/>
              <a:t> </a:t>
            </a:r>
            <a:r>
              <a:rPr spc="5" dirty="0"/>
              <a:t>have a </a:t>
            </a:r>
            <a:r>
              <a:rPr dirty="0"/>
              <a:t>s</a:t>
            </a:r>
            <a:r>
              <a:rPr spc="5" dirty="0"/>
              <a:t>ay </a:t>
            </a:r>
            <a:r>
              <a:rPr dirty="0"/>
              <a:t>i</a:t>
            </a:r>
            <a:r>
              <a:rPr spc="5" dirty="0"/>
              <a:t>n: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6436" y="3839858"/>
            <a:ext cx="5528310" cy="149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50" spc="10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  <a:r>
              <a:rPr sz="3150" spc="5" dirty="0">
                <a:latin typeface="Lucida Sans Unicode"/>
                <a:cs typeface="Lucida Sans Unicode"/>
              </a:rPr>
              <a:t>un</a:t>
            </a:r>
            <a:r>
              <a:rPr sz="3150" dirty="0">
                <a:latin typeface="Lucida Sans Unicode"/>
                <a:cs typeface="Lucida Sans Unicode"/>
              </a:rPr>
              <a:t>i</a:t>
            </a:r>
            <a:r>
              <a:rPr sz="3150" spc="10" dirty="0">
                <a:latin typeface="Lucida Sans Unicode"/>
                <a:cs typeface="Lucida Sans Unicode"/>
              </a:rPr>
              <a:t>o</a:t>
            </a:r>
            <a:r>
              <a:rPr sz="3150" spc="5" dirty="0">
                <a:latin typeface="Lucida Sans Unicode"/>
                <a:cs typeface="Lucida Sans Unicode"/>
              </a:rPr>
              <a:t>n le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10" dirty="0">
                <a:latin typeface="Lucida Sans Unicode"/>
                <a:cs typeface="Lucida Sans Unicode"/>
              </a:rPr>
              <a:t>d</a:t>
            </a:r>
            <a:r>
              <a:rPr sz="3150" spc="5" dirty="0">
                <a:latin typeface="Lucida Sans Unicode"/>
                <a:cs typeface="Lucida Sans Unicode"/>
              </a:rPr>
              <a:t>ersh</a:t>
            </a:r>
            <a:r>
              <a:rPr sz="3150" dirty="0">
                <a:latin typeface="Lucida Sans Unicode"/>
                <a:cs typeface="Lucida Sans Unicode"/>
              </a:rPr>
              <a:t>i</a:t>
            </a:r>
            <a:r>
              <a:rPr sz="3150" spc="10" dirty="0">
                <a:latin typeface="Lucida Sans Unicode"/>
                <a:cs typeface="Lucida Sans Unicode"/>
              </a:rPr>
              <a:t>p</a:t>
            </a:r>
            <a:r>
              <a:rPr sz="3150" spc="5" dirty="0">
                <a:latin typeface="Lucida Sans Unicode"/>
                <a:cs typeface="Lucida Sans Unicode"/>
              </a:rPr>
              <a:t> electi</a:t>
            </a:r>
            <a:r>
              <a:rPr sz="3150" spc="10" dirty="0">
                <a:latin typeface="Lucida Sans Unicode"/>
                <a:cs typeface="Lucida Sans Unicode"/>
              </a:rPr>
              <a:t>o</a:t>
            </a:r>
            <a:r>
              <a:rPr sz="3150" spc="5" dirty="0">
                <a:latin typeface="Lucida Sans Unicode"/>
                <a:cs typeface="Lucida Sans Unicode"/>
              </a:rPr>
              <a:t>ns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3150" spc="10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  <a:r>
              <a:rPr sz="3150" spc="5" dirty="0">
                <a:latin typeface="Lucida Sans Unicode"/>
                <a:cs typeface="Lucida Sans Unicode"/>
              </a:rPr>
              <a:t>ne</a:t>
            </a:r>
            <a:r>
              <a:rPr sz="3150" dirty="0">
                <a:latin typeface="Lucida Sans Unicode"/>
                <a:cs typeface="Lucida Sans Unicode"/>
              </a:rPr>
              <a:t>g</a:t>
            </a:r>
            <a:r>
              <a:rPr sz="3150" spc="10" dirty="0">
                <a:latin typeface="Lucida Sans Unicode"/>
                <a:cs typeface="Lucida Sans Unicode"/>
              </a:rPr>
              <a:t>o</a:t>
            </a:r>
            <a:r>
              <a:rPr sz="3150" spc="5" dirty="0">
                <a:latin typeface="Lucida Sans Unicode"/>
                <a:cs typeface="Lucida Sans Unicode"/>
              </a:rPr>
              <a:t>ti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5" dirty="0">
                <a:latin typeface="Lucida Sans Unicode"/>
                <a:cs typeface="Lucida Sans Unicode"/>
              </a:rPr>
              <a:t>ti</a:t>
            </a:r>
            <a:r>
              <a:rPr sz="3150" spc="10" dirty="0">
                <a:latin typeface="Lucida Sans Unicode"/>
                <a:cs typeface="Lucida Sans Unicode"/>
              </a:rPr>
              <a:t>o</a:t>
            </a:r>
            <a:r>
              <a:rPr sz="3150" spc="5" dirty="0">
                <a:latin typeface="Lucida Sans Unicode"/>
                <a:cs typeface="Lucida Sans Unicode"/>
              </a:rPr>
              <a:t>ns</a:t>
            </a:r>
            <a:endParaRPr sz="315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3150" spc="10" dirty="0">
                <a:solidFill>
                  <a:srgbClr val="2DA2BF"/>
                </a:solidFill>
                <a:latin typeface="Wingdings"/>
                <a:cs typeface="Wingdings"/>
              </a:rPr>
              <a:t>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5" dirty="0">
                <a:latin typeface="Lucida Sans Unicode"/>
                <a:cs typeface="Lucida Sans Unicode"/>
              </a:rPr>
              <a:t>cti</a:t>
            </a:r>
            <a:r>
              <a:rPr sz="3150" spc="10" dirty="0">
                <a:latin typeface="Lucida Sans Unicode"/>
                <a:cs typeface="Lucida Sans Unicode"/>
              </a:rPr>
              <a:t>o</a:t>
            </a:r>
            <a:r>
              <a:rPr sz="3150" spc="5" dirty="0">
                <a:latin typeface="Lucida Sans Unicode"/>
                <a:cs typeface="Lucida Sans Unicode"/>
              </a:rPr>
              <a:t>ns t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10" dirty="0">
                <a:latin typeface="Lucida Sans Unicode"/>
                <a:cs typeface="Lucida Sans Unicode"/>
              </a:rPr>
              <a:t>k</a:t>
            </a:r>
            <a:r>
              <a:rPr sz="3150" spc="5" dirty="0">
                <a:latin typeface="Lucida Sans Unicode"/>
                <a:cs typeface="Lucida Sans Unicode"/>
              </a:rPr>
              <a:t>en </a:t>
            </a:r>
            <a:r>
              <a:rPr sz="3150" spc="10" dirty="0">
                <a:latin typeface="Lucida Sans Unicode"/>
                <a:cs typeface="Lucida Sans Unicode"/>
              </a:rPr>
              <a:t>b</a:t>
            </a:r>
            <a:r>
              <a:rPr sz="3150" spc="5" dirty="0">
                <a:latin typeface="Lucida Sans Unicode"/>
                <a:cs typeface="Lucida Sans Unicode"/>
              </a:rPr>
              <a:t>y the un</a:t>
            </a:r>
            <a:r>
              <a:rPr sz="3150" dirty="0">
                <a:latin typeface="Lucida Sans Unicode"/>
                <a:cs typeface="Lucida Sans Unicode"/>
              </a:rPr>
              <a:t>i</a:t>
            </a:r>
            <a:r>
              <a:rPr sz="3150" spc="10" dirty="0">
                <a:latin typeface="Lucida Sans Unicode"/>
                <a:cs typeface="Lucida Sans Unicode"/>
              </a:rPr>
              <a:t>o</a:t>
            </a:r>
            <a:r>
              <a:rPr sz="3150" spc="5" dirty="0">
                <a:latin typeface="Lucida Sans Unicode"/>
                <a:cs typeface="Lucida Sans Unicode"/>
              </a:rPr>
              <a:t>n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4152" y="2971800"/>
            <a:ext cx="7277792" cy="7897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6934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084" y="2089398"/>
            <a:ext cx="7863205" cy="353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984" marR="5080" indent="-502284">
              <a:lnSpc>
                <a:spcPts val="3170"/>
              </a:lnSpc>
              <a:buClr>
                <a:srgbClr val="2DA2BF"/>
              </a:buClr>
              <a:buSzPct val="84905"/>
              <a:buFont typeface="Wingdings"/>
              <a:buChar char=""/>
              <a:tabLst>
                <a:tab pos="521970" algn="l"/>
              </a:tabLst>
            </a:pPr>
            <a:r>
              <a:rPr sz="2650" spc="10" dirty="0">
                <a:latin typeface="Lucida Sans Unicode"/>
                <a:cs typeface="Lucida Sans Unicode"/>
              </a:rPr>
              <a:t>The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p</a:t>
            </a:r>
            <a:r>
              <a:rPr sz="2650" spc="5" dirty="0">
                <a:latin typeface="Lucida Sans Unicode"/>
                <a:cs typeface="Lucida Sans Unicode"/>
              </a:rPr>
              <a:t>l</a:t>
            </a:r>
            <a:r>
              <a:rPr sz="2650" spc="10" dirty="0">
                <a:latin typeface="Lucida Sans Unicode"/>
                <a:cs typeface="Lucida Sans Unicode"/>
              </a:rPr>
              <a:t>oyee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y</a:t>
            </a:r>
            <a:r>
              <a:rPr sz="2650" spc="5" dirty="0">
                <a:latin typeface="Lucida Sans Unicode"/>
                <a:cs typeface="Lucida Sans Unicode"/>
              </a:rPr>
              <a:t> a</a:t>
            </a:r>
            <a:r>
              <a:rPr sz="2650" spc="10" dirty="0">
                <a:latin typeface="Lucida Sans Unicode"/>
                <a:cs typeface="Lucida Sans Unicode"/>
              </a:rPr>
              <a:t>pp</a:t>
            </a:r>
            <a:r>
              <a:rPr sz="2650" spc="5" dirty="0">
                <a:latin typeface="Lucida Sans Unicode"/>
                <a:cs typeface="Lucida Sans Unicode"/>
              </a:rPr>
              <a:t>l</a:t>
            </a:r>
            <a:r>
              <a:rPr sz="2650" spc="10" dirty="0">
                <a:latin typeface="Lucida Sans Unicode"/>
                <a:cs typeface="Lucida Sans Unicode"/>
              </a:rPr>
              <a:t>y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w</a:t>
            </a:r>
            <a:r>
              <a:rPr sz="2650" spc="5" dirty="0">
                <a:latin typeface="Lucida Sans Unicode"/>
                <a:cs typeface="Lucida Sans Unicode"/>
              </a:rPr>
              <a:t>ith </a:t>
            </a:r>
            <a:r>
              <a:rPr sz="2650" spc="10" dirty="0">
                <a:latin typeface="Lucida Sans Unicode"/>
                <a:cs typeface="Lucida Sans Unicode"/>
              </a:rPr>
              <a:t>or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w</a:t>
            </a:r>
            <a:r>
              <a:rPr sz="2650" spc="5" dirty="0">
                <a:latin typeface="Lucida Sans Unicode"/>
                <a:cs typeface="Lucida Sans Unicode"/>
              </a:rPr>
              <a:t>ith</a:t>
            </a:r>
            <a:r>
              <a:rPr sz="2650" spc="10" dirty="0">
                <a:latin typeface="Lucida Sans Unicode"/>
                <a:cs typeface="Lucida Sans Unicode"/>
              </a:rPr>
              <a:t>ou</a:t>
            </a:r>
            <a:r>
              <a:rPr sz="2650" spc="5" dirty="0">
                <a:latin typeface="Lucida Sans Unicode"/>
                <a:cs typeface="Lucida Sans Unicode"/>
              </a:rPr>
              <a:t>t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s</a:t>
            </a:r>
            <a:r>
              <a:rPr sz="2650" spc="10" dirty="0">
                <a:latin typeface="Lucida Sans Unicode"/>
                <a:cs typeface="Lucida Sans Unicode"/>
              </a:rPr>
              <a:t>uppor</a:t>
            </a:r>
            <a:r>
              <a:rPr sz="2650" spc="5" dirty="0">
                <a:latin typeface="Lucida Sans Unicode"/>
                <a:cs typeface="Lucida Sans Unicode"/>
              </a:rPr>
              <a:t>t 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f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s</a:t>
            </a:r>
            <a:r>
              <a:rPr sz="2650" spc="10" dirty="0">
                <a:latin typeface="Lucida Sans Unicode"/>
                <a:cs typeface="Lucida Sans Unicode"/>
              </a:rPr>
              <a:t>upe</a:t>
            </a:r>
            <a:r>
              <a:rPr sz="2650" spc="5" dirty="0">
                <a:latin typeface="Lucida Sans Unicode"/>
                <a:cs typeface="Lucida Sans Unicode"/>
              </a:rPr>
              <a:t>rvis</a:t>
            </a:r>
            <a:r>
              <a:rPr sz="2650" spc="10" dirty="0">
                <a:latin typeface="Lucida Sans Unicode"/>
                <a:cs typeface="Lucida Sans Unicode"/>
              </a:rPr>
              <a:t>or</a:t>
            </a:r>
            <a:r>
              <a:rPr sz="2650" spc="5" dirty="0">
                <a:latin typeface="Lucida Sans Unicode"/>
                <a:cs typeface="Lucida Sans Unicode"/>
              </a:rPr>
              <a:t>.</a:t>
            </a:r>
            <a:endParaRPr sz="26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"/>
              </a:spcBef>
              <a:buClr>
                <a:srgbClr val="2DA2BF"/>
              </a:buClr>
              <a:buFont typeface="Wingdings"/>
              <a:buChar char=""/>
            </a:pPr>
            <a:endParaRPr sz="3350" dirty="0">
              <a:latin typeface="Times New Roman"/>
              <a:cs typeface="Times New Roman"/>
            </a:endParaRPr>
          </a:p>
          <a:p>
            <a:pPr marL="514984" marR="1456055" indent="-502284">
              <a:lnSpc>
                <a:spcPct val="102600"/>
              </a:lnSpc>
              <a:buClr>
                <a:srgbClr val="2DA2BF"/>
              </a:buClr>
              <a:buSzPct val="84905"/>
              <a:buFont typeface="Wingdings"/>
              <a:buChar char=""/>
              <a:tabLst>
                <a:tab pos="521970" algn="l"/>
              </a:tabLst>
            </a:pPr>
            <a:r>
              <a:rPr sz="2650" spc="10" dirty="0">
                <a:latin typeface="Lucida Sans Unicode"/>
                <a:cs typeface="Lucida Sans Unicode"/>
              </a:rPr>
              <a:t>The</a:t>
            </a:r>
            <a:r>
              <a:rPr sz="2650" spc="5" dirty="0">
                <a:latin typeface="Lucida Sans Unicode"/>
                <a:cs typeface="Lucida Sans Unicode"/>
              </a:rPr>
              <a:t> s</a:t>
            </a:r>
            <a:r>
              <a:rPr sz="2650" spc="10" dirty="0">
                <a:latin typeface="Lucida Sans Unicode"/>
                <a:cs typeface="Lucida Sans Unicode"/>
              </a:rPr>
              <a:t>upe</a:t>
            </a:r>
            <a:r>
              <a:rPr sz="2650" spc="5" dirty="0">
                <a:latin typeface="Lucida Sans Unicode"/>
                <a:cs typeface="Lucida Sans Unicode"/>
              </a:rPr>
              <a:t>rvis</a:t>
            </a:r>
            <a:r>
              <a:rPr sz="2650" spc="10" dirty="0">
                <a:latin typeface="Lucida Sans Unicode"/>
                <a:cs typeface="Lucida Sans Unicode"/>
              </a:rPr>
              <a:t>or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y</a:t>
            </a:r>
            <a:r>
              <a:rPr sz="2650" spc="5" dirty="0">
                <a:latin typeface="Lucida Sans Unicode"/>
                <a:cs typeface="Lucida Sans Unicode"/>
              </a:rPr>
              <a:t> als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 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itiate th</a:t>
            </a:r>
            <a:r>
              <a:rPr sz="2650" spc="10" dirty="0">
                <a:latin typeface="Lucida Sans Unicode"/>
                <a:cs typeface="Lucida Sans Unicode"/>
              </a:rPr>
              <a:t>e proces</a:t>
            </a:r>
            <a:r>
              <a:rPr sz="2650" dirty="0">
                <a:latin typeface="Lucida Sans Unicode"/>
                <a:cs typeface="Lucida Sans Unicode"/>
              </a:rPr>
              <a:t>s</a:t>
            </a:r>
            <a:r>
              <a:rPr sz="2650" spc="5" dirty="0">
                <a:latin typeface="Lucida Sans Unicode"/>
                <a:cs typeface="Lucida Sans Unicode"/>
              </a:rPr>
              <a:t>.</a:t>
            </a:r>
            <a:endParaRPr sz="26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Clr>
                <a:srgbClr val="2DA2BF"/>
              </a:buClr>
              <a:buFont typeface="Wingdings"/>
              <a:buChar char=""/>
            </a:pPr>
            <a:endParaRPr sz="3350" dirty="0">
              <a:latin typeface="Times New Roman"/>
              <a:cs typeface="Times New Roman"/>
            </a:endParaRPr>
          </a:p>
          <a:p>
            <a:pPr marL="514984" marR="81280" indent="-502284">
              <a:lnSpc>
                <a:spcPct val="102600"/>
              </a:lnSpc>
              <a:buClr>
                <a:srgbClr val="2DA2BF"/>
              </a:buClr>
              <a:buSzPct val="84905"/>
              <a:buFont typeface="Wingdings"/>
              <a:buChar char=""/>
              <a:tabLst>
                <a:tab pos="521970" algn="l"/>
              </a:tabLst>
            </a:pPr>
            <a:r>
              <a:rPr sz="2650" spc="10" dirty="0">
                <a:latin typeface="Lucida Sans Unicode"/>
                <a:cs typeface="Lucida Sans Unicode"/>
              </a:rPr>
              <a:t>Rec</a:t>
            </a:r>
            <a:r>
              <a:rPr sz="2650" spc="5" dirty="0">
                <a:latin typeface="Lucida Sans Unicode"/>
                <a:cs typeface="Lucida Sans Unicode"/>
              </a:rPr>
              <a:t>lassifi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ati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y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be</a:t>
            </a:r>
            <a:r>
              <a:rPr sz="2650" spc="5" dirty="0">
                <a:latin typeface="Lucida Sans Unicode"/>
                <a:cs typeface="Lucida Sans Unicode"/>
              </a:rPr>
              <a:t> a</a:t>
            </a:r>
            <a:r>
              <a:rPr sz="2650" spc="10" dirty="0">
                <a:latin typeface="Lucida Sans Unicode"/>
                <a:cs typeface="Lucida Sans Unicode"/>
              </a:rPr>
              <a:t>pp</a:t>
            </a:r>
            <a:r>
              <a:rPr sz="2650" spc="5" dirty="0">
                <a:latin typeface="Lucida Sans Unicode"/>
                <a:cs typeface="Lucida Sans Unicode"/>
              </a:rPr>
              <a:t>lie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5" dirty="0">
                <a:latin typeface="Lucida Sans Unicode"/>
                <a:cs typeface="Lucida Sans Unicode"/>
              </a:rPr>
              <a:t> f</a:t>
            </a:r>
            <a:r>
              <a:rPr sz="2650" spc="10" dirty="0">
                <a:latin typeface="Lucida Sans Unicode"/>
                <a:cs typeface="Lucida Sans Unicode"/>
              </a:rPr>
              <a:t>or</a:t>
            </a:r>
            <a:r>
              <a:rPr sz="2650" spc="5" dirty="0">
                <a:latin typeface="Lucida Sans Unicode"/>
                <a:cs typeface="Lucida Sans Unicode"/>
              </a:rPr>
              <a:t> at a</a:t>
            </a:r>
            <a:r>
              <a:rPr sz="2650" spc="10" dirty="0">
                <a:latin typeface="Lucida Sans Unicode"/>
                <a:cs typeface="Lucida Sans Unicode"/>
              </a:rPr>
              <a:t>ny</a:t>
            </a:r>
            <a:r>
              <a:rPr sz="2650" spc="5" dirty="0">
                <a:latin typeface="Lucida Sans Unicode"/>
                <a:cs typeface="Lucida Sans Unicode"/>
              </a:rPr>
              <a:t> ti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.</a:t>
            </a:r>
            <a:endParaRPr sz="26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997527"/>
            <a:ext cx="4089861" cy="8603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1495" y="1828800"/>
            <a:ext cx="8475134" cy="2245360"/>
          </a:xfrm>
          <a:prstGeom prst="rect">
            <a:avLst/>
          </a:prstGeom>
        </p:spPr>
        <p:txBody>
          <a:bodyPr vert="horz" wrap="square" lIns="0" tIns="351720" rIns="0" bIns="0" rtlCol="0">
            <a:spAutoFit/>
          </a:bodyPr>
          <a:lstStyle/>
          <a:p>
            <a:pPr marL="12700" marR="5080" algn="l">
              <a:lnSpc>
                <a:spcPct val="101699"/>
              </a:lnSpc>
            </a:pPr>
            <a:r>
              <a:rPr sz="4000" spc="5" dirty="0"/>
              <a:t>If </a:t>
            </a:r>
            <a:r>
              <a:rPr sz="4000" spc="10" dirty="0"/>
              <a:t>the</a:t>
            </a:r>
            <a:r>
              <a:rPr sz="4000" spc="5" dirty="0"/>
              <a:t> </a:t>
            </a:r>
            <a:r>
              <a:rPr sz="4000" spc="10" dirty="0"/>
              <a:t>e</a:t>
            </a:r>
            <a:r>
              <a:rPr sz="4000" spc="20" dirty="0"/>
              <a:t>m</a:t>
            </a:r>
            <a:r>
              <a:rPr sz="4000" spc="15" dirty="0"/>
              <a:t>p</a:t>
            </a:r>
            <a:r>
              <a:rPr sz="4000" spc="5" dirty="0"/>
              <a:t>l</a:t>
            </a:r>
            <a:r>
              <a:rPr sz="4000" spc="15" dirty="0"/>
              <a:t>o</a:t>
            </a:r>
            <a:r>
              <a:rPr sz="4000" spc="10" dirty="0"/>
              <a:t>yee</a:t>
            </a:r>
            <a:r>
              <a:rPr sz="4000" spc="5" dirty="0"/>
              <a:t> i</a:t>
            </a:r>
            <a:r>
              <a:rPr sz="4000" spc="10" dirty="0"/>
              <a:t>n</a:t>
            </a:r>
            <a:r>
              <a:rPr sz="4000" spc="5" dirty="0"/>
              <a:t>itia</a:t>
            </a:r>
            <a:r>
              <a:rPr sz="4000" spc="10" dirty="0"/>
              <a:t>tes</a:t>
            </a:r>
            <a:r>
              <a:rPr sz="4000" spc="5" dirty="0"/>
              <a:t> </a:t>
            </a:r>
            <a:r>
              <a:rPr sz="4000" spc="10" dirty="0"/>
              <a:t>the</a:t>
            </a:r>
            <a:r>
              <a:rPr sz="4000" spc="5" dirty="0"/>
              <a:t> a</a:t>
            </a:r>
            <a:r>
              <a:rPr sz="4000" spc="15" dirty="0"/>
              <a:t>pp</a:t>
            </a:r>
            <a:r>
              <a:rPr sz="4000" spc="5" dirty="0"/>
              <a:t>li</a:t>
            </a:r>
            <a:r>
              <a:rPr sz="4000" spc="10" dirty="0"/>
              <a:t>c</a:t>
            </a:r>
            <a:r>
              <a:rPr sz="4000" spc="5" dirty="0"/>
              <a:t>ati</a:t>
            </a:r>
            <a:r>
              <a:rPr sz="4000" spc="15" dirty="0"/>
              <a:t>o</a:t>
            </a:r>
            <a:r>
              <a:rPr sz="4000" spc="10" dirty="0"/>
              <a:t>n</a:t>
            </a:r>
            <a:r>
              <a:rPr sz="4000" spc="5" dirty="0"/>
              <a:t>, it i</a:t>
            </a:r>
            <a:r>
              <a:rPr sz="4000" spc="10" dirty="0"/>
              <a:t>s</a:t>
            </a:r>
            <a:r>
              <a:rPr sz="4000" spc="5" dirty="0"/>
              <a:t> </a:t>
            </a:r>
            <a:r>
              <a:rPr sz="4000" spc="10" dirty="0"/>
              <a:t>the e</a:t>
            </a:r>
            <a:r>
              <a:rPr sz="4000" spc="20" dirty="0"/>
              <a:t>m</a:t>
            </a:r>
            <a:r>
              <a:rPr sz="4000" spc="15" dirty="0"/>
              <a:t>p</a:t>
            </a:r>
            <a:r>
              <a:rPr sz="4000" spc="5" dirty="0"/>
              <a:t>l</a:t>
            </a:r>
            <a:r>
              <a:rPr sz="4000" spc="15" dirty="0"/>
              <a:t>o</a:t>
            </a:r>
            <a:r>
              <a:rPr sz="4000" spc="10" dirty="0"/>
              <a:t>yee</a:t>
            </a:r>
            <a:r>
              <a:rPr sz="4000" spc="5" dirty="0"/>
              <a:t>’</a:t>
            </a:r>
            <a:r>
              <a:rPr sz="4000" spc="10" dirty="0"/>
              <a:t>s</a:t>
            </a:r>
            <a:r>
              <a:rPr sz="4000" spc="5" dirty="0"/>
              <a:t> </a:t>
            </a:r>
            <a:r>
              <a:rPr sz="4000" spc="10" dirty="0"/>
              <a:t>res</a:t>
            </a:r>
            <a:r>
              <a:rPr sz="4000" spc="15" dirty="0"/>
              <a:t>po</a:t>
            </a:r>
            <a:r>
              <a:rPr sz="4000" spc="10" dirty="0"/>
              <a:t>ns</a:t>
            </a:r>
            <a:r>
              <a:rPr sz="4000" spc="5" dirty="0"/>
              <a:t>i</a:t>
            </a:r>
            <a:r>
              <a:rPr sz="4000" spc="15" dirty="0"/>
              <a:t>b</a:t>
            </a:r>
            <a:r>
              <a:rPr sz="4000" spc="5" dirty="0"/>
              <a:t>ili</a:t>
            </a:r>
            <a:r>
              <a:rPr sz="4000" spc="10" dirty="0"/>
              <a:t>ty</a:t>
            </a:r>
            <a:r>
              <a:rPr sz="4000" spc="5" dirty="0"/>
              <a:t> </a:t>
            </a:r>
            <a:r>
              <a:rPr sz="4000" spc="10" dirty="0"/>
              <a:t>to</a:t>
            </a:r>
            <a:r>
              <a:rPr sz="4000" spc="5" dirty="0"/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01312" y="4623435"/>
            <a:ext cx="6424930" cy="2386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4820" marR="179070" indent="-452120">
              <a:lnSpc>
                <a:spcPct val="118400"/>
              </a:lnSpc>
              <a:buClr>
                <a:srgbClr val="2DA2BF"/>
              </a:buClr>
              <a:buSzPct val="84615"/>
              <a:buFont typeface="Wingdings"/>
              <a:buChar char=""/>
              <a:tabLst>
                <a:tab pos="465455" algn="l"/>
              </a:tabLst>
            </a:pP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den</a:t>
            </a:r>
            <a:r>
              <a:rPr sz="1950" spc="5" dirty="0">
                <a:latin typeface="Lucida Sans Unicode"/>
                <a:cs typeface="Lucida Sans Unicode"/>
              </a:rPr>
              <a:t>tif</a:t>
            </a:r>
            <a:r>
              <a:rPr sz="1950" spc="15" dirty="0">
                <a:latin typeface="Lucida Sans Unicode"/>
                <a:cs typeface="Lucida Sans Unicode"/>
              </a:rPr>
              <a:t>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15" dirty="0">
                <a:latin typeface="Lucida Sans Unicode"/>
                <a:cs typeface="Lucida Sans Unicode"/>
              </a:rPr>
              <a:t>hange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i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15" dirty="0">
                <a:latin typeface="Lucida Sans Unicode"/>
                <a:cs typeface="Lucida Sans Unicode"/>
              </a:rPr>
              <a:t>pon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b</a:t>
            </a:r>
            <a:r>
              <a:rPr sz="1950" spc="10" dirty="0">
                <a:latin typeface="Lucida Sans Unicode"/>
                <a:cs typeface="Lucida Sans Unicode"/>
              </a:rPr>
              <a:t>ilities</a:t>
            </a:r>
            <a:r>
              <a:rPr sz="1950" spc="15" dirty="0">
                <a:latin typeface="Lucida Sans Unicode"/>
                <a:cs typeface="Lucida Sans Unicode"/>
              </a:rPr>
              <a:t>/du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s th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do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no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con</a:t>
            </a:r>
            <a:r>
              <a:rPr sz="1950" spc="5" dirty="0">
                <a:latin typeface="Lucida Sans Unicode"/>
                <a:cs typeface="Lucida Sans Unicode"/>
              </a:rPr>
              <a:t>f</a:t>
            </a:r>
            <a:r>
              <a:rPr sz="1950" spc="10" dirty="0">
                <a:latin typeface="Lucida Sans Unicode"/>
                <a:cs typeface="Lucida Sans Unicode"/>
              </a:rPr>
              <a:t>or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to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15" dirty="0">
                <a:latin typeface="Lucida Sans Unicode"/>
                <a:cs typeface="Lucida Sans Unicode"/>
              </a:rPr>
              <a:t>pe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5" dirty="0">
                <a:latin typeface="Lucida Sans Unicode"/>
                <a:cs typeface="Lucida Sans Unicode"/>
              </a:rPr>
              <a:t>ifi</a:t>
            </a:r>
            <a:r>
              <a:rPr sz="1950" spc="15" dirty="0">
                <a:latin typeface="Lucida Sans Unicode"/>
                <a:cs typeface="Lucida Sans Unicode"/>
              </a:rPr>
              <a:t>ca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f</a:t>
            </a:r>
            <a:r>
              <a:rPr sz="1950" spc="10" dirty="0">
                <a:latin typeface="Lucida Sans Unicode"/>
                <a:cs typeface="Lucida Sans Unicode"/>
              </a:rPr>
              <a:t>or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 e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15" dirty="0">
                <a:latin typeface="Lucida Sans Unicode"/>
                <a:cs typeface="Lucida Sans Unicode"/>
              </a:rPr>
              <a:t>p</a:t>
            </a:r>
            <a:r>
              <a:rPr sz="1950" spc="5" dirty="0">
                <a:latin typeface="Lucida Sans Unicode"/>
                <a:cs typeface="Lucida Sans Unicode"/>
              </a:rPr>
              <a:t>l</a:t>
            </a:r>
            <a:r>
              <a:rPr sz="1950" spc="15" dirty="0">
                <a:latin typeface="Lucida Sans Unicode"/>
                <a:cs typeface="Lucida Sans Unicode"/>
              </a:rPr>
              <a:t>oyee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15" dirty="0">
                <a:latin typeface="Lucida Sans Unicode"/>
                <a:cs typeface="Lucida Sans Unicode"/>
              </a:rPr>
              <a:t>u</a:t>
            </a:r>
            <a:r>
              <a:rPr sz="1950" spc="10" dirty="0">
                <a:latin typeface="Lucida Sans Unicode"/>
                <a:cs typeface="Lucida Sans Unicode"/>
              </a:rPr>
              <a:t>rr</a:t>
            </a:r>
            <a:r>
              <a:rPr sz="1950" spc="15" dirty="0">
                <a:latin typeface="Lucida Sans Unicode"/>
                <a:cs typeface="Lucida Sans Unicode"/>
              </a:rPr>
              <a:t>en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gene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5" dirty="0">
                <a:latin typeface="Lucida Sans Unicode"/>
                <a:cs typeface="Lucida Sans Unicode"/>
              </a:rPr>
              <a:t> titl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;</a:t>
            </a:r>
            <a:endParaRPr sz="19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Clr>
                <a:srgbClr val="2DA2BF"/>
              </a:buClr>
              <a:buFont typeface="Wingdings"/>
              <a:buChar char=""/>
            </a:pPr>
            <a:endParaRPr sz="2750" dirty="0">
              <a:latin typeface="Times New Roman"/>
              <a:cs typeface="Times New Roman"/>
            </a:endParaRPr>
          </a:p>
          <a:p>
            <a:pPr marL="505459" indent="-492759">
              <a:lnSpc>
                <a:spcPct val="100000"/>
              </a:lnSpc>
              <a:buClr>
                <a:srgbClr val="2DA2BF"/>
              </a:buClr>
              <a:buSzPct val="84615"/>
              <a:buFont typeface="Wingdings"/>
              <a:buChar char=""/>
              <a:tabLst>
                <a:tab pos="506095" algn="l"/>
              </a:tabLst>
            </a:pPr>
            <a:r>
              <a:rPr sz="1950" spc="15" dirty="0">
                <a:latin typeface="Lucida Sans Unicode"/>
                <a:cs typeface="Lucida Sans Unicode"/>
              </a:rPr>
              <a:t>p</a:t>
            </a:r>
            <a:r>
              <a:rPr sz="1950" spc="10" dirty="0">
                <a:latin typeface="Lucida Sans Unicode"/>
                <a:cs typeface="Lucida Sans Unicode"/>
              </a:rPr>
              <a:t>ro</a:t>
            </a:r>
            <a:r>
              <a:rPr sz="1950" spc="15" dirty="0">
                <a:latin typeface="Lucida Sans Unicode"/>
                <a:cs typeface="Lucida Sans Unicode"/>
              </a:rPr>
              <a:t>po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</a:t>
            </a:r>
            <a:r>
              <a:rPr sz="1950" spc="5" dirty="0">
                <a:latin typeface="Lucida Sans Unicode"/>
                <a:cs typeface="Lucida Sans Unicode"/>
              </a:rPr>
              <a:t>iff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en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titl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f</a:t>
            </a:r>
            <a:r>
              <a:rPr sz="1950" spc="10" dirty="0">
                <a:latin typeface="Lucida Sans Unicode"/>
                <a:cs typeface="Lucida Sans Unicode"/>
              </a:rPr>
              <a:t>or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po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iti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; </a:t>
            </a:r>
            <a:r>
              <a:rPr sz="1950" spc="15" dirty="0">
                <a:latin typeface="Lucida Sans Unicode"/>
                <a:cs typeface="Lucida Sans Unicode"/>
              </a:rPr>
              <a:t>and</a:t>
            </a:r>
            <a:endParaRPr sz="19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6"/>
              </a:spcBef>
              <a:buClr>
                <a:srgbClr val="2DA2BF"/>
              </a:buClr>
              <a:buFont typeface="Wingdings"/>
              <a:buChar char=""/>
            </a:pPr>
            <a:endParaRPr sz="2750" dirty="0">
              <a:latin typeface="Times New Roman"/>
              <a:cs typeface="Times New Roman"/>
            </a:endParaRPr>
          </a:p>
          <a:p>
            <a:pPr marL="505459" indent="-492759">
              <a:lnSpc>
                <a:spcPct val="100000"/>
              </a:lnSpc>
              <a:buClr>
                <a:srgbClr val="2DA2BF"/>
              </a:buClr>
              <a:buSzPct val="84615"/>
              <a:buFont typeface="Wingdings"/>
              <a:buChar char=""/>
              <a:tabLst>
                <a:tab pos="506095" algn="l"/>
              </a:tabLst>
            </a:pPr>
            <a:r>
              <a:rPr sz="1950" spc="15" dirty="0">
                <a:latin typeface="Lucida Sans Unicode"/>
                <a:cs typeface="Lucida Sans Unicode"/>
              </a:rPr>
              <a:t>exp</a:t>
            </a:r>
            <a:r>
              <a:rPr sz="1950" spc="5" dirty="0">
                <a:latin typeface="Lucida Sans Unicode"/>
                <a:cs typeface="Lucida Sans Unicode"/>
              </a:rPr>
              <a:t>l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why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h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ghe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5" dirty="0">
                <a:latin typeface="Lucida Sans Unicode"/>
                <a:cs typeface="Lucida Sans Unicode"/>
              </a:rPr>
              <a:t> titl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i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10" dirty="0">
                <a:latin typeface="Lucida Sans Unicode"/>
                <a:cs typeface="Lucida Sans Unicode"/>
              </a:rPr>
              <a:t>or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app</a:t>
            </a:r>
            <a:r>
              <a:rPr sz="1950" spc="10" dirty="0">
                <a:latin typeface="Lucida Sans Unicode"/>
                <a:cs typeface="Lucida Sans Unicode"/>
              </a:rPr>
              <a:t>ro</a:t>
            </a:r>
            <a:r>
              <a:rPr sz="1950" spc="15" dirty="0">
                <a:latin typeface="Lucida Sans Unicode"/>
                <a:cs typeface="Lucida Sans Unicode"/>
              </a:rPr>
              <a:t>p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10" dirty="0">
                <a:latin typeface="Lucida Sans Unicode"/>
                <a:cs typeface="Lucida Sans Unicode"/>
              </a:rPr>
              <a:t>te</a:t>
            </a:r>
            <a:r>
              <a:rPr sz="1950" spc="5" dirty="0">
                <a:latin typeface="Lucida Sans Unicode"/>
                <a:cs typeface="Lucida Sans Unicode"/>
              </a:rPr>
              <a:t>.</a:t>
            </a:r>
            <a:endParaRPr sz="195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4152" y="748145"/>
            <a:ext cx="7793181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202" y="2509295"/>
            <a:ext cx="7995920" cy="3756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430" indent="-252729">
              <a:lnSpc>
                <a:spcPct val="100000"/>
              </a:lnSpc>
              <a:buClr>
                <a:srgbClr val="2DA2BF"/>
              </a:buClr>
              <a:buSzPct val="67346"/>
              <a:buFont typeface="Wingdings"/>
              <a:buChar char=""/>
              <a:tabLst>
                <a:tab pos="266065" algn="l"/>
              </a:tabLst>
            </a:pPr>
            <a:r>
              <a:rPr sz="2450" spc="10" dirty="0">
                <a:latin typeface="Lucida Sans Unicode"/>
                <a:cs typeface="Lucida Sans Unicode"/>
              </a:rPr>
              <a:t>A</a:t>
            </a:r>
            <a:r>
              <a:rPr sz="2450" spc="15" dirty="0">
                <a:latin typeface="Lucida Sans Unicode"/>
                <a:cs typeface="Lucida Sans Unicode"/>
              </a:rPr>
              <a:t>dd</a:t>
            </a:r>
            <a:r>
              <a:rPr sz="2450" spc="5" dirty="0">
                <a:latin typeface="Lucida Sans Unicode"/>
                <a:cs typeface="Lucida Sans Unicode"/>
              </a:rPr>
              <a:t>iti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f </a:t>
            </a:r>
            <a:r>
              <a:rPr sz="2450" spc="10" dirty="0">
                <a:latin typeface="Lucida Sans Unicode"/>
                <a:cs typeface="Lucida Sans Unicode"/>
              </a:rPr>
              <a:t>ne</a:t>
            </a:r>
            <a:r>
              <a:rPr sz="2450" spc="15" dirty="0">
                <a:latin typeface="Lucida Sans Unicode"/>
                <a:cs typeface="Lucida Sans Unicode"/>
              </a:rPr>
              <a:t>w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10" dirty="0">
                <a:latin typeface="Lucida Sans Unicode"/>
                <a:cs typeface="Lucida Sans Unicode"/>
              </a:rPr>
              <a:t>rog</a:t>
            </a:r>
            <a:r>
              <a:rPr sz="2450" spc="5" dirty="0">
                <a:latin typeface="Lucida Sans Unicode"/>
                <a:cs typeface="Lucida Sans Unicode"/>
              </a:rPr>
              <a:t>ra</a:t>
            </a:r>
            <a:r>
              <a:rPr sz="2450" spc="15" dirty="0">
                <a:latin typeface="Lucida Sans Unicode"/>
                <a:cs typeface="Lucida Sans Unicode"/>
              </a:rPr>
              <a:t>ms</a:t>
            </a:r>
            <a:endParaRPr sz="24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2DA2BF"/>
              </a:buClr>
              <a:buFont typeface="Wingdings"/>
              <a:buChar char=""/>
            </a:pPr>
            <a:endParaRPr sz="32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2DA2BF"/>
              </a:buClr>
              <a:buSzPct val="67346"/>
              <a:buFont typeface="Wingdings"/>
              <a:buChar char=""/>
              <a:tabLst>
                <a:tab pos="266065" algn="l"/>
              </a:tabLst>
            </a:pPr>
            <a:r>
              <a:rPr sz="2450" spc="1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ali</a:t>
            </a:r>
            <a:r>
              <a:rPr sz="2450" spc="10" dirty="0">
                <a:latin typeface="Lucida Sans Unicode"/>
                <a:cs typeface="Lucida Sans Unicode"/>
              </a:rPr>
              <a:t>gn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0" dirty="0">
                <a:latin typeface="Lucida Sans Unicode"/>
                <a:cs typeface="Lucida Sans Unicode"/>
              </a:rPr>
              <a:t>en</a:t>
            </a:r>
            <a:r>
              <a:rPr sz="2450" spc="5" dirty="0">
                <a:latin typeface="Lucida Sans Unicode"/>
                <a:cs typeface="Lucida Sans Unicode"/>
              </a:rPr>
              <a:t>t 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f </a:t>
            </a:r>
            <a:r>
              <a:rPr sz="2450" spc="10" dirty="0">
                <a:latin typeface="Lucida Sans Unicode"/>
                <a:cs typeface="Lucida Sans Unicode"/>
              </a:rPr>
              <a:t>org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5" dirty="0">
                <a:latin typeface="Lucida Sans Unicode"/>
                <a:cs typeface="Lucida Sans Unicode"/>
              </a:rPr>
              <a:t>izati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al 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tr</a:t>
            </a:r>
            <a:r>
              <a:rPr sz="2450" spc="10" dirty="0">
                <a:latin typeface="Lucida Sans Unicode"/>
                <a:cs typeface="Lucida Sans Unicode"/>
              </a:rPr>
              <a:t>uctu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es</a:t>
            </a:r>
            <a:endParaRPr sz="24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2DA2BF"/>
              </a:buClr>
              <a:buFont typeface="Wingdings"/>
              <a:buChar char=""/>
            </a:pPr>
            <a:endParaRPr sz="32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2DA2BF"/>
              </a:buClr>
              <a:buSzPct val="67346"/>
              <a:buFont typeface="Wingdings"/>
              <a:buChar char=""/>
              <a:tabLst>
                <a:tab pos="266065" algn="l"/>
              </a:tabLst>
            </a:pP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5" dirty="0">
                <a:latin typeface="Lucida Sans Unicode"/>
                <a:cs typeface="Lucida Sans Unicode"/>
              </a:rPr>
              <a:t>tr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15" dirty="0">
                <a:latin typeface="Lucida Sans Unicode"/>
                <a:cs typeface="Lucida Sans Unicode"/>
              </a:rPr>
              <a:t>d</a:t>
            </a:r>
            <a:r>
              <a:rPr sz="2450" spc="10" dirty="0">
                <a:latin typeface="Lucida Sans Unicode"/>
                <a:cs typeface="Lucida Sans Unicode"/>
              </a:rPr>
              <a:t>uc</a:t>
            </a:r>
            <a:r>
              <a:rPr sz="2450" spc="5" dirty="0">
                <a:latin typeface="Lucida Sans Unicode"/>
                <a:cs typeface="Lucida Sans Unicode"/>
              </a:rPr>
              <a:t>ti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f </a:t>
            </a:r>
            <a:r>
              <a:rPr sz="2450" spc="10" dirty="0">
                <a:latin typeface="Lucida Sans Unicode"/>
                <a:cs typeface="Lucida Sans Unicode"/>
              </a:rPr>
              <a:t>ne</a:t>
            </a:r>
            <a:r>
              <a:rPr sz="2450" spc="15" dirty="0">
                <a:latin typeface="Lucida Sans Unicode"/>
                <a:cs typeface="Lucida Sans Unicode"/>
              </a:rPr>
              <a:t>w</a:t>
            </a:r>
            <a:r>
              <a:rPr sz="2450" spc="5" dirty="0">
                <a:latin typeface="Lucida Sans Unicode"/>
                <a:cs typeface="Lucida Sans Unicode"/>
              </a:rPr>
              <a:t>, 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0" dirty="0">
                <a:latin typeface="Lucida Sans Unicode"/>
                <a:cs typeface="Lucida Sans Unicode"/>
              </a:rPr>
              <a:t>ore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co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5" dirty="0">
                <a:latin typeface="Lucida Sans Unicode"/>
                <a:cs typeface="Lucida Sans Unicode"/>
              </a:rPr>
              <a:t>le</a:t>
            </a:r>
            <a:r>
              <a:rPr sz="2450" spc="10" dirty="0">
                <a:latin typeface="Lucida Sans Unicode"/>
                <a:cs typeface="Lucida Sans Unicode"/>
              </a:rPr>
              <a:t>x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techn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c</a:t>
            </a:r>
            <a:r>
              <a:rPr sz="2450" spc="5" dirty="0">
                <a:latin typeface="Lucida Sans Unicode"/>
                <a:cs typeface="Lucida Sans Unicode"/>
              </a:rPr>
              <a:t>al </a:t>
            </a:r>
            <a:r>
              <a:rPr sz="2450" spc="10" dirty="0">
                <a:latin typeface="Lucida Sans Unicode"/>
                <a:cs typeface="Lucida Sans Unicode"/>
              </a:rPr>
              <a:t>sk</a:t>
            </a:r>
            <a:r>
              <a:rPr sz="2450" spc="5" dirty="0">
                <a:latin typeface="Lucida Sans Unicode"/>
                <a:cs typeface="Lucida Sans Unicode"/>
              </a:rPr>
              <a:t>ill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endParaRPr sz="24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2DA2BF"/>
              </a:buClr>
              <a:buFont typeface="Wingdings"/>
              <a:buChar char=""/>
            </a:pPr>
            <a:endParaRPr sz="32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2DA2BF"/>
              </a:buClr>
              <a:buSzPct val="67346"/>
              <a:buFont typeface="Wingdings"/>
              <a:buChar char=""/>
              <a:tabLst>
                <a:tab pos="266065" algn="l"/>
              </a:tabLst>
            </a:pPr>
            <a:r>
              <a:rPr sz="2450" spc="10" dirty="0">
                <a:latin typeface="Lucida Sans Unicode"/>
                <a:cs typeface="Lucida Sans Unicode"/>
              </a:rPr>
              <a:t>Ex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0" dirty="0">
                <a:latin typeface="Lucida Sans Unicode"/>
                <a:cs typeface="Lucida Sans Unicode"/>
              </a:rPr>
              <a:t>ns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f </a:t>
            </a:r>
            <a:r>
              <a:rPr sz="2450" spc="10" dirty="0">
                <a:latin typeface="Lucida Sans Unicode"/>
                <a:cs typeface="Lucida Sans Unicode"/>
              </a:rPr>
              <a:t>ex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ti</a:t>
            </a:r>
            <a:r>
              <a:rPr sz="2450" spc="10" dirty="0">
                <a:latin typeface="Lucida Sans Unicode"/>
                <a:cs typeface="Lucida Sans Unicode"/>
              </a:rPr>
              <a:t>ng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10" dirty="0">
                <a:latin typeface="Lucida Sans Unicode"/>
                <a:cs typeface="Lucida Sans Unicode"/>
              </a:rPr>
              <a:t>rog</a:t>
            </a:r>
            <a:r>
              <a:rPr sz="2450" spc="5" dirty="0">
                <a:latin typeface="Lucida Sans Unicode"/>
                <a:cs typeface="Lucida Sans Unicode"/>
              </a:rPr>
              <a:t>ra</a:t>
            </a:r>
            <a:r>
              <a:rPr sz="2450" spc="15" dirty="0">
                <a:latin typeface="Lucida Sans Unicode"/>
                <a:cs typeface="Lucida Sans Unicode"/>
              </a:rPr>
              <a:t>ms</a:t>
            </a:r>
            <a:r>
              <a:rPr sz="2450" spc="5" dirty="0">
                <a:latin typeface="Lucida Sans Unicode"/>
                <a:cs typeface="Lucida Sans Unicode"/>
              </a:rPr>
              <a:t> a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15" dirty="0">
                <a:latin typeface="Lucida Sans Unicode"/>
                <a:cs typeface="Lucida Sans Unicode"/>
              </a:rPr>
              <a:t>d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taff</a:t>
            </a:r>
            <a:endParaRPr sz="24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8"/>
              </a:spcBef>
              <a:buClr>
                <a:srgbClr val="2DA2BF"/>
              </a:buClr>
              <a:buFont typeface="Wingdings"/>
              <a:buChar char=""/>
            </a:pPr>
            <a:endParaRPr sz="3250">
              <a:latin typeface="Times New Roman"/>
              <a:cs typeface="Times New Roman"/>
            </a:endParaRPr>
          </a:p>
          <a:p>
            <a:pPr marL="265430" indent="-252729">
              <a:lnSpc>
                <a:spcPct val="100000"/>
              </a:lnSpc>
              <a:buClr>
                <a:srgbClr val="2DA2BF"/>
              </a:buClr>
              <a:buSzPct val="67346"/>
              <a:buFont typeface="Wingdings"/>
              <a:buChar char=""/>
              <a:tabLst>
                <a:tab pos="266065" algn="l"/>
              </a:tabLst>
            </a:pPr>
            <a:r>
              <a:rPr sz="2450" spc="15" dirty="0">
                <a:latin typeface="Lucida Sans Unicode"/>
                <a:cs typeface="Lucida Sans Unicode"/>
              </a:rPr>
              <a:t>H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ghe</a:t>
            </a:r>
            <a:r>
              <a:rPr sz="2450" spc="5" dirty="0">
                <a:latin typeface="Lucida Sans Unicode"/>
                <a:cs typeface="Lucida Sans Unicode"/>
              </a:rPr>
              <a:t>r 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15" dirty="0">
                <a:latin typeface="Lucida Sans Unicode"/>
                <a:cs typeface="Lucida Sans Unicode"/>
              </a:rPr>
              <a:t>d</a:t>
            </a:r>
            <a:r>
              <a:rPr sz="2450" spc="10" dirty="0">
                <a:latin typeface="Lucida Sans Unicode"/>
                <a:cs typeface="Lucida Sans Unicode"/>
              </a:rPr>
              <a:t>uc</a:t>
            </a:r>
            <a:r>
              <a:rPr sz="2450" spc="5" dirty="0">
                <a:latin typeface="Lucida Sans Unicode"/>
                <a:cs typeface="Lucida Sans Unicode"/>
              </a:rPr>
              <a:t>ati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al attai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0" dirty="0">
                <a:latin typeface="Lucida Sans Unicode"/>
                <a:cs typeface="Lucida Sans Unicode"/>
              </a:rPr>
              <a:t>en</a:t>
            </a:r>
            <a:r>
              <a:rPr sz="2450" spc="5" dirty="0">
                <a:latin typeface="Lucida Sans Unicode"/>
                <a:cs typeface="Lucida Sans Unicode"/>
              </a:rPr>
              <a:t>t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7959435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084" y="2444427"/>
            <a:ext cx="93916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u="sng" spc="15" dirty="0">
                <a:latin typeface="Lucida Sans" panose="020B0602030504020204" pitchFamily="34" charset="0"/>
                <a:cs typeface="IrisUPC" panose="020B0604020202020204" pitchFamily="34" charset="-34"/>
              </a:rPr>
              <a:t>Ste</a:t>
            </a:r>
            <a:r>
              <a:rPr sz="2100" u="sng" spc="25" dirty="0">
                <a:latin typeface="Lucida Sans" panose="020B0602030504020204" pitchFamily="34" charset="0"/>
                <a:cs typeface="IrisUPC" panose="020B0604020202020204" pitchFamily="34" charset="-34"/>
              </a:rPr>
              <a:t>p</a:t>
            </a:r>
            <a:r>
              <a:rPr sz="2100" u="sng" spc="10" dirty="0">
                <a:latin typeface="Lucida Sans" panose="020B0602030504020204" pitchFamily="34" charset="0"/>
                <a:cs typeface="IrisUPC" panose="020B0604020202020204" pitchFamily="34" charset="-34"/>
              </a:rPr>
              <a:t> </a:t>
            </a:r>
            <a:r>
              <a:rPr sz="2100" u="sng" spc="25" dirty="0">
                <a:latin typeface="Lucida Sans" panose="020B0602030504020204" pitchFamily="34" charset="0"/>
                <a:cs typeface="IrisUPC" panose="020B0604020202020204" pitchFamily="34" charset="-34"/>
              </a:rPr>
              <a:t>1</a:t>
            </a:r>
            <a:r>
              <a:rPr sz="2100" u="sng" spc="10" dirty="0"/>
              <a:t>: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2850402" y="2457419"/>
            <a:ext cx="5831840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9900"/>
              </a:lnSpc>
            </a:pPr>
            <a:r>
              <a:rPr sz="2100" spc="25" dirty="0">
                <a:latin typeface="Lucida Sans Unicode"/>
                <a:cs typeface="Lucida Sans Unicode"/>
              </a:rPr>
              <a:t>G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0" dirty="0">
                <a:latin typeface="Lucida Sans Unicode"/>
                <a:cs typeface="Lucida Sans Unicode"/>
              </a:rPr>
              <a:t>t </a:t>
            </a:r>
            <a:r>
              <a:rPr sz="2100" spc="20" dirty="0">
                <a:latin typeface="Lucida Sans Unicode"/>
                <a:cs typeface="Lucida Sans Unicode"/>
              </a:rPr>
              <a:t>you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cu</a:t>
            </a:r>
            <a:r>
              <a:rPr sz="2100" spc="15" dirty="0">
                <a:latin typeface="Lucida Sans Unicode"/>
                <a:cs typeface="Lucida Sans Unicode"/>
              </a:rPr>
              <a:t>rr</a:t>
            </a:r>
            <a:r>
              <a:rPr sz="2100" spc="20" dirty="0">
                <a:latin typeface="Lucida Sans Unicode"/>
                <a:cs typeface="Lucida Sans Unicode"/>
              </a:rPr>
              <a:t>en</a:t>
            </a:r>
            <a:r>
              <a:rPr sz="2100" spc="10" dirty="0">
                <a:latin typeface="Lucida Sans Unicode"/>
                <a:cs typeface="Lucida Sans Unicode"/>
              </a:rPr>
              <a:t>t j</a:t>
            </a:r>
            <a:r>
              <a:rPr sz="2100" spc="20" dirty="0">
                <a:latin typeface="Lucida Sans Unicode"/>
                <a:cs typeface="Lucida Sans Unicode"/>
              </a:rPr>
              <a:t>o</a:t>
            </a:r>
            <a:r>
              <a:rPr sz="2100" spc="25" dirty="0">
                <a:latin typeface="Lucida Sans Unicode"/>
                <a:cs typeface="Lucida Sans Unicode"/>
              </a:rPr>
              <a:t>b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5" dirty="0">
                <a:latin typeface="Lucida Sans Unicode"/>
                <a:cs typeface="Lucida Sans Unicode"/>
              </a:rPr>
              <a:t>d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5" dirty="0">
                <a:latin typeface="Lucida Sans Unicode"/>
                <a:cs typeface="Lucida Sans Unicode"/>
              </a:rPr>
              <a:t>scr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5" dirty="0">
                <a:latin typeface="Lucida Sans Unicode"/>
                <a:cs typeface="Lucida Sans Unicode"/>
              </a:rPr>
              <a:t>p</a:t>
            </a:r>
            <a:r>
              <a:rPr sz="2100" spc="10" dirty="0">
                <a:latin typeface="Lucida Sans Unicode"/>
                <a:cs typeface="Lucida Sans Unicode"/>
              </a:rPr>
              <a:t>ti</a:t>
            </a:r>
            <a:r>
              <a:rPr sz="2100" spc="20" dirty="0">
                <a:latin typeface="Lucida Sans Unicode"/>
                <a:cs typeface="Lucida Sans Unicode"/>
              </a:rPr>
              <a:t>on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an</a:t>
            </a:r>
            <a:r>
              <a:rPr sz="2100" spc="25" dirty="0">
                <a:latin typeface="Lucida Sans Unicode"/>
                <a:cs typeface="Lucida Sans Unicode"/>
              </a:rPr>
              <a:t>d</a:t>
            </a:r>
            <a:r>
              <a:rPr sz="2100" spc="15" dirty="0">
                <a:latin typeface="Lucida Sans Unicode"/>
                <a:cs typeface="Lucida Sans Unicode"/>
              </a:rPr>
              <a:t> deter</a:t>
            </a:r>
            <a:r>
              <a:rPr sz="2100" spc="35" dirty="0">
                <a:latin typeface="Lucida Sans Unicode"/>
                <a:cs typeface="Lucida Sans Unicode"/>
              </a:rPr>
              <a:t>m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ne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5" dirty="0">
                <a:latin typeface="Lucida Sans Unicode"/>
                <a:cs typeface="Lucida Sans Unicode"/>
              </a:rPr>
              <a:t>wh</a:t>
            </a:r>
            <a:r>
              <a:rPr sz="2100" spc="20" dirty="0">
                <a:latin typeface="Lucida Sans Unicode"/>
                <a:cs typeface="Lucida Sans Unicode"/>
              </a:rPr>
              <a:t>a</a:t>
            </a:r>
            <a:r>
              <a:rPr sz="2100" spc="10" dirty="0">
                <a:latin typeface="Lucida Sans Unicode"/>
                <a:cs typeface="Lucida Sans Unicode"/>
              </a:rPr>
              <a:t>t </a:t>
            </a:r>
            <a:r>
              <a:rPr sz="2100" spc="20" dirty="0">
                <a:latin typeface="Lucida Sans Unicode"/>
                <a:cs typeface="Lucida Sans Unicode"/>
              </a:rPr>
              <a:t>you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cu</a:t>
            </a:r>
            <a:r>
              <a:rPr sz="2100" spc="15" dirty="0">
                <a:latin typeface="Lucida Sans Unicode"/>
                <a:cs typeface="Lucida Sans Unicode"/>
              </a:rPr>
              <a:t>rr</a:t>
            </a:r>
            <a:r>
              <a:rPr sz="2100" spc="20" dirty="0">
                <a:latin typeface="Lucida Sans Unicode"/>
                <a:cs typeface="Lucida Sans Unicode"/>
              </a:rPr>
              <a:t>en</a:t>
            </a:r>
            <a:r>
              <a:rPr sz="2100" spc="10" dirty="0">
                <a:latin typeface="Lucida Sans Unicode"/>
                <a:cs typeface="Lucida Sans Unicode"/>
              </a:rPr>
              <a:t>t </a:t>
            </a:r>
            <a:r>
              <a:rPr sz="2100" spc="20" dirty="0">
                <a:latin typeface="Lucida Sans Unicode"/>
                <a:cs typeface="Lucida Sans Unicode"/>
              </a:rPr>
              <a:t>gene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c</a:t>
            </a:r>
            <a:r>
              <a:rPr sz="2100" spc="10" dirty="0">
                <a:latin typeface="Lucida Sans Unicode"/>
                <a:cs typeface="Lucida Sans Unicode"/>
              </a:rPr>
              <a:t> titl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0" dirty="0">
                <a:latin typeface="Lucida Sans Unicode"/>
                <a:cs typeface="Lucida Sans Unicode"/>
              </a:rPr>
              <a:t> i</a:t>
            </a:r>
            <a:r>
              <a:rPr sz="2100" spc="15" dirty="0">
                <a:latin typeface="Lucida Sans Unicode"/>
                <a:cs typeface="Lucida Sans Unicode"/>
              </a:rPr>
              <a:t>s</a:t>
            </a:r>
            <a:r>
              <a:rPr sz="2100" spc="10" dirty="0">
                <a:latin typeface="Lucida Sans Unicode"/>
                <a:cs typeface="Lucida Sans Unicode"/>
              </a:rPr>
              <a:t>.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084" y="3487459"/>
            <a:ext cx="93916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u="sng" spc="15" dirty="0">
                <a:latin typeface="Lucida Sans Unicode"/>
                <a:cs typeface="Lucida Sans Unicode"/>
              </a:rPr>
              <a:t>Ste</a:t>
            </a:r>
            <a:r>
              <a:rPr sz="2100" u="sng" spc="25" dirty="0">
                <a:latin typeface="Lucida Sans Unicode"/>
                <a:cs typeface="Lucida Sans Unicode"/>
              </a:rPr>
              <a:t>p</a:t>
            </a:r>
            <a:r>
              <a:rPr sz="2100" u="sng" spc="10" dirty="0">
                <a:latin typeface="Lucida Sans Unicode"/>
                <a:cs typeface="Lucida Sans Unicode"/>
              </a:rPr>
              <a:t> </a:t>
            </a:r>
            <a:r>
              <a:rPr sz="2100" u="sng" spc="25" dirty="0">
                <a:latin typeface="Lucida Sans Unicode"/>
                <a:cs typeface="Lucida Sans Unicode"/>
              </a:rPr>
              <a:t>2</a:t>
            </a:r>
            <a:r>
              <a:rPr sz="2100" u="sng" spc="10" dirty="0">
                <a:latin typeface="Lucida Sans Unicode"/>
                <a:cs typeface="Lucida Sans Unicode"/>
              </a:rPr>
              <a:t>:</a:t>
            </a:r>
            <a:endParaRPr sz="2100" dirty="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8392" y="3487459"/>
            <a:ext cx="5950585" cy="88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>
              <a:lnSpc>
                <a:spcPct val="92200"/>
              </a:lnSpc>
            </a:pPr>
            <a:r>
              <a:rPr sz="2100" spc="25" dirty="0">
                <a:latin typeface="Lucida Sans Unicode"/>
                <a:cs typeface="Lucida Sans Unicode"/>
              </a:rPr>
              <a:t>R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5" dirty="0">
                <a:latin typeface="Lucida Sans Unicode"/>
                <a:cs typeface="Lucida Sans Unicode"/>
              </a:rPr>
              <a:t>vie</a:t>
            </a:r>
            <a:r>
              <a:rPr sz="2100" spc="25" dirty="0">
                <a:latin typeface="Lucida Sans Unicode"/>
                <a:cs typeface="Lucida Sans Unicode"/>
              </a:rPr>
              <a:t>w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you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cu</a:t>
            </a:r>
            <a:r>
              <a:rPr sz="2100" spc="15" dirty="0">
                <a:latin typeface="Lucida Sans Unicode"/>
                <a:cs typeface="Lucida Sans Unicode"/>
              </a:rPr>
              <a:t>rr</a:t>
            </a:r>
            <a:r>
              <a:rPr sz="2100" spc="20" dirty="0">
                <a:latin typeface="Lucida Sans Unicode"/>
                <a:cs typeface="Lucida Sans Unicode"/>
              </a:rPr>
              <a:t>en</a:t>
            </a:r>
            <a:r>
              <a:rPr sz="2100" spc="10" dirty="0">
                <a:latin typeface="Lucida Sans Unicode"/>
                <a:cs typeface="Lucida Sans Unicode"/>
              </a:rPr>
              <a:t>t </a:t>
            </a:r>
            <a:r>
              <a:rPr sz="2100" spc="20" dirty="0">
                <a:latin typeface="Lucida Sans Unicode"/>
                <a:cs typeface="Lucida Sans Unicode"/>
              </a:rPr>
              <a:t>gene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c</a:t>
            </a:r>
            <a:r>
              <a:rPr sz="2100" spc="10" dirty="0">
                <a:latin typeface="Lucida Sans Unicode"/>
                <a:cs typeface="Lucida Sans Unicode"/>
              </a:rPr>
              <a:t> j</a:t>
            </a:r>
            <a:r>
              <a:rPr sz="2100" spc="20" dirty="0">
                <a:latin typeface="Lucida Sans Unicode"/>
                <a:cs typeface="Lucida Sans Unicode"/>
              </a:rPr>
              <a:t>o</a:t>
            </a:r>
            <a:r>
              <a:rPr sz="2100" spc="25" dirty="0">
                <a:latin typeface="Lucida Sans Unicode"/>
                <a:cs typeface="Lucida Sans Unicode"/>
              </a:rPr>
              <a:t>b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15" dirty="0">
                <a:latin typeface="Lucida Sans Unicode"/>
                <a:cs typeface="Lucida Sans Unicode"/>
              </a:rPr>
              <a:t>s</a:t>
            </a:r>
            <a:r>
              <a:rPr sz="2100" spc="25" dirty="0">
                <a:latin typeface="Lucida Sans Unicode"/>
                <a:cs typeface="Lucida Sans Unicode"/>
              </a:rPr>
              <a:t>p</a:t>
            </a:r>
            <a:r>
              <a:rPr sz="2100" spc="20" dirty="0">
                <a:latin typeface="Lucida Sans Unicode"/>
                <a:cs typeface="Lucida Sans Unicode"/>
              </a:rPr>
              <a:t>ec</a:t>
            </a:r>
            <a:r>
              <a:rPr sz="2100" spc="10" dirty="0">
                <a:latin typeface="Lucida Sans Unicode"/>
                <a:cs typeface="Lucida Sans Unicode"/>
              </a:rPr>
              <a:t>ifi</a:t>
            </a:r>
            <a:r>
              <a:rPr sz="2100" spc="20" dirty="0">
                <a:latin typeface="Lucida Sans Unicode"/>
                <a:cs typeface="Lucida Sans Unicode"/>
              </a:rPr>
              <a:t>ca</a:t>
            </a:r>
            <a:r>
              <a:rPr sz="2100" spc="10" dirty="0">
                <a:latin typeface="Lucida Sans Unicode"/>
                <a:cs typeface="Lucida Sans Unicode"/>
              </a:rPr>
              <a:t>ti</a:t>
            </a:r>
            <a:r>
              <a:rPr sz="2100" spc="20" dirty="0">
                <a:latin typeface="Lucida Sans Unicode"/>
                <a:cs typeface="Lucida Sans Unicode"/>
              </a:rPr>
              <a:t>on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on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15" dirty="0">
                <a:latin typeface="Lucida Sans Unicode"/>
                <a:cs typeface="Lucida Sans Unicode"/>
              </a:rPr>
              <a:t>th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5" dirty="0">
                <a:latin typeface="Lucida Sans Unicode"/>
                <a:cs typeface="Lucida Sans Unicode"/>
              </a:rPr>
              <a:t>CN</a:t>
            </a:r>
            <a:r>
              <a:rPr sz="2100" spc="15" dirty="0">
                <a:latin typeface="Lucida Sans Unicode"/>
                <a:cs typeface="Lucida Sans Unicode"/>
              </a:rPr>
              <a:t>JS</a:t>
            </a:r>
            <a:r>
              <a:rPr sz="2100" spc="25" dirty="0">
                <a:latin typeface="Lucida Sans Unicode"/>
                <a:cs typeface="Lucida Sans Unicode"/>
              </a:rPr>
              <a:t>C</a:t>
            </a:r>
            <a:r>
              <a:rPr sz="2100" spc="20" dirty="0">
                <a:latin typeface="Lucida Sans Unicode"/>
                <a:cs typeface="Lucida Sans Unicode"/>
              </a:rPr>
              <a:t>L</a:t>
            </a:r>
            <a:r>
              <a:rPr sz="2100" spc="10" dirty="0">
                <a:latin typeface="Lucida Sans Unicode"/>
                <a:cs typeface="Lucida Sans Unicode"/>
              </a:rPr>
              <a:t>’</a:t>
            </a:r>
            <a:r>
              <a:rPr sz="2100" spc="15" dirty="0">
                <a:latin typeface="Lucida Sans Unicode"/>
                <a:cs typeface="Lucida Sans Unicode"/>
              </a:rPr>
              <a:t>s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5" dirty="0">
                <a:latin typeface="Lucida Sans Unicode"/>
                <a:cs typeface="Lucida Sans Unicode"/>
              </a:rPr>
              <a:t>w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25" dirty="0">
                <a:latin typeface="Lucida Sans Unicode"/>
                <a:cs typeface="Lucida Sans Unicode"/>
              </a:rPr>
              <a:t>b</a:t>
            </a:r>
            <a:r>
              <a:rPr sz="2100" spc="15" dirty="0">
                <a:latin typeface="Lucida Sans Unicode"/>
                <a:cs typeface="Lucida Sans Unicode"/>
              </a:rPr>
              <a:t>site</a:t>
            </a:r>
            <a:r>
              <a:rPr sz="2100" spc="10" dirty="0">
                <a:latin typeface="Lucida Sans Unicode"/>
                <a:cs typeface="Lucida Sans Unicode"/>
              </a:rPr>
              <a:t>: </a:t>
            </a:r>
            <a:r>
              <a:rPr sz="2100" u="sng" spc="2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h</a:t>
            </a:r>
            <a:r>
              <a:rPr sz="2100" u="sng" spc="15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ttp</a:t>
            </a:r>
            <a:r>
              <a:rPr sz="2100" u="sng" spc="1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:</a:t>
            </a:r>
            <a:r>
              <a:rPr sz="2100" u="sng" spc="2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//</a:t>
            </a:r>
            <a:r>
              <a:rPr sz="2100" u="sng" spc="25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www</a:t>
            </a:r>
            <a:r>
              <a:rPr sz="2100" u="sng" spc="1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.</a:t>
            </a:r>
            <a:r>
              <a:rPr sz="2100" u="sng" spc="2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cn</a:t>
            </a:r>
            <a:r>
              <a:rPr sz="2100" u="sng" spc="1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j</a:t>
            </a:r>
            <a:r>
              <a:rPr sz="2100" u="sng" spc="15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s</a:t>
            </a:r>
            <a:r>
              <a:rPr sz="2100" u="sng" spc="2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c</a:t>
            </a:r>
            <a:r>
              <a:rPr sz="2100" u="sng" spc="1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l.</a:t>
            </a:r>
            <a:r>
              <a:rPr sz="2100" u="sng" spc="2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org/Pro</a:t>
            </a:r>
            <a:r>
              <a:rPr sz="2100" u="sng" spc="1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f</a:t>
            </a:r>
            <a:r>
              <a:rPr sz="2100" u="sng" spc="15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_Sta</a:t>
            </a:r>
            <a:r>
              <a:rPr sz="2100" u="sng" spc="1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ff.</a:t>
            </a:r>
            <a:r>
              <a:rPr sz="2100" u="sng" spc="20" dirty="0">
                <a:solidFill>
                  <a:srgbClr val="FF8119"/>
                </a:solidFill>
                <a:latin typeface="Lucida Sans Unicode"/>
                <a:cs typeface="Lucida Sans Unicode"/>
                <a:hlinkClick r:id="rId2"/>
              </a:rPr>
              <a:t>htm</a:t>
            </a:r>
            <a:endParaRPr sz="21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084" y="4768728"/>
            <a:ext cx="93916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u="sng" spc="15" dirty="0">
                <a:latin typeface="Lucida Sans Unicode"/>
                <a:cs typeface="Lucida Sans Unicode"/>
              </a:rPr>
              <a:t>Ste</a:t>
            </a:r>
            <a:r>
              <a:rPr sz="2100" u="sng" spc="25" dirty="0">
                <a:latin typeface="Lucida Sans Unicode"/>
                <a:cs typeface="Lucida Sans Unicode"/>
              </a:rPr>
              <a:t>p</a:t>
            </a:r>
            <a:r>
              <a:rPr sz="2100" u="sng" spc="10" dirty="0">
                <a:latin typeface="Lucida Sans Unicode"/>
                <a:cs typeface="Lucida Sans Unicode"/>
              </a:rPr>
              <a:t> </a:t>
            </a:r>
            <a:r>
              <a:rPr sz="2100" u="sng" spc="25" dirty="0">
                <a:latin typeface="Lucida Sans Unicode"/>
                <a:cs typeface="Lucida Sans Unicode"/>
              </a:rPr>
              <a:t>3</a:t>
            </a:r>
            <a:r>
              <a:rPr sz="2100" u="sng" spc="10" dirty="0">
                <a:latin typeface="Lucida Sans Unicode"/>
                <a:cs typeface="Lucida Sans Unicode"/>
              </a:rPr>
              <a:t>:</a:t>
            </a:r>
            <a:endParaRPr sz="21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8392" y="4768728"/>
            <a:ext cx="5954395" cy="13185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>
              <a:lnSpc>
                <a:spcPct val="102000"/>
              </a:lnSpc>
            </a:pPr>
            <a:r>
              <a:rPr sz="2100" spc="25" dirty="0">
                <a:latin typeface="Lucida Sans Unicode"/>
                <a:cs typeface="Lucida Sans Unicode"/>
              </a:rPr>
              <a:t>R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5" dirty="0">
                <a:latin typeface="Lucida Sans Unicode"/>
                <a:cs typeface="Lucida Sans Unicode"/>
              </a:rPr>
              <a:t>vie</a:t>
            </a:r>
            <a:r>
              <a:rPr sz="2100" spc="25" dirty="0">
                <a:latin typeface="Lucida Sans Unicode"/>
                <a:cs typeface="Lucida Sans Unicode"/>
              </a:rPr>
              <a:t>w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15" dirty="0">
                <a:latin typeface="Lucida Sans Unicode"/>
                <a:cs typeface="Lucida Sans Unicode"/>
              </a:rPr>
              <a:t>th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h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ghe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 titl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5" dirty="0">
                <a:latin typeface="Lucida Sans Unicode"/>
                <a:cs typeface="Lucida Sans Unicode"/>
              </a:rPr>
              <a:t>s</a:t>
            </a:r>
            <a:r>
              <a:rPr sz="2100" spc="10" dirty="0">
                <a:latin typeface="Lucida Sans Unicode"/>
                <a:cs typeface="Lucida Sans Unicode"/>
              </a:rPr>
              <a:t> i</a:t>
            </a:r>
            <a:r>
              <a:rPr sz="2100" spc="20" dirty="0">
                <a:latin typeface="Lucida Sans Unicode"/>
                <a:cs typeface="Lucida Sans Unicode"/>
              </a:rPr>
              <a:t>n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you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gene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c</a:t>
            </a:r>
            <a:r>
              <a:rPr sz="2100" spc="10" dirty="0">
                <a:latin typeface="Lucida Sans Unicode"/>
                <a:cs typeface="Lucida Sans Unicode"/>
              </a:rPr>
              <a:t> titl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15" dirty="0">
                <a:latin typeface="Lucida Sans Unicode"/>
                <a:cs typeface="Lucida Sans Unicode"/>
              </a:rPr>
              <a:t>s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25" dirty="0">
                <a:latin typeface="Lucida Sans Unicode"/>
                <a:cs typeface="Lucida Sans Unicode"/>
              </a:rPr>
              <a:t>q</a:t>
            </a:r>
            <a:r>
              <a:rPr sz="2100" spc="20" dirty="0">
                <a:latin typeface="Lucida Sans Unicode"/>
                <a:cs typeface="Lucida Sans Unicode"/>
              </a:rPr>
              <a:t>uence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an</a:t>
            </a:r>
            <a:r>
              <a:rPr sz="2100" spc="25" dirty="0">
                <a:latin typeface="Lucida Sans Unicode"/>
                <a:cs typeface="Lucida Sans Unicode"/>
              </a:rPr>
              <a:t>d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5" dirty="0">
                <a:latin typeface="Lucida Sans Unicode"/>
                <a:cs typeface="Lucida Sans Unicode"/>
              </a:rPr>
              <a:t>d</a:t>
            </a:r>
            <a:r>
              <a:rPr sz="2100" spc="15" dirty="0">
                <a:latin typeface="Lucida Sans Unicode"/>
                <a:cs typeface="Lucida Sans Unicode"/>
              </a:rPr>
              <a:t>eter</a:t>
            </a:r>
            <a:r>
              <a:rPr sz="2100" spc="35" dirty="0">
                <a:latin typeface="Lucida Sans Unicode"/>
                <a:cs typeface="Lucida Sans Unicode"/>
              </a:rPr>
              <a:t>m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ne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5" dirty="0">
                <a:latin typeface="Lucida Sans Unicode"/>
                <a:cs typeface="Lucida Sans Unicode"/>
              </a:rPr>
              <a:t>wh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ch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one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35" dirty="0">
                <a:latin typeface="Lucida Sans Unicode"/>
                <a:cs typeface="Lucida Sans Unicode"/>
              </a:rPr>
              <a:t>m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gh</a:t>
            </a:r>
            <a:r>
              <a:rPr sz="2100" spc="10" dirty="0">
                <a:latin typeface="Lucida Sans Unicode"/>
                <a:cs typeface="Lucida Sans Unicode"/>
              </a:rPr>
              <a:t>t </a:t>
            </a:r>
            <a:r>
              <a:rPr sz="2100" spc="25" dirty="0">
                <a:latin typeface="Lucida Sans Unicode"/>
                <a:cs typeface="Lucida Sans Unicode"/>
              </a:rPr>
              <a:t>b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15" dirty="0">
                <a:latin typeface="Lucida Sans Unicode"/>
                <a:cs typeface="Lucida Sans Unicode"/>
              </a:rPr>
              <a:t>th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35" dirty="0">
                <a:latin typeface="Lucida Sans Unicode"/>
                <a:cs typeface="Lucida Sans Unicode"/>
              </a:rPr>
              <a:t>m</a:t>
            </a:r>
            <a:r>
              <a:rPr sz="2100" spc="20" dirty="0">
                <a:latin typeface="Lucida Sans Unicode"/>
                <a:cs typeface="Lucida Sans Unicode"/>
              </a:rPr>
              <a:t>o</a:t>
            </a:r>
            <a:r>
              <a:rPr sz="2100" spc="15" dirty="0">
                <a:latin typeface="Lucida Sans Unicode"/>
                <a:cs typeface="Lucida Sans Unicode"/>
              </a:rPr>
              <a:t>s</a:t>
            </a:r>
            <a:r>
              <a:rPr sz="2100" spc="10" dirty="0">
                <a:latin typeface="Lucida Sans Unicode"/>
                <a:cs typeface="Lucida Sans Unicode"/>
              </a:rPr>
              <a:t>t </a:t>
            </a:r>
            <a:r>
              <a:rPr sz="2100" spc="20" dirty="0">
                <a:latin typeface="Lucida Sans Unicode"/>
                <a:cs typeface="Lucida Sans Unicode"/>
              </a:rPr>
              <a:t>a</a:t>
            </a:r>
            <a:r>
              <a:rPr sz="2100" spc="25" dirty="0">
                <a:latin typeface="Lucida Sans Unicode"/>
                <a:cs typeface="Lucida Sans Unicode"/>
              </a:rPr>
              <a:t>pp</a:t>
            </a:r>
            <a:r>
              <a:rPr sz="2100" spc="20" dirty="0">
                <a:latin typeface="Lucida Sans Unicode"/>
                <a:cs typeface="Lucida Sans Unicode"/>
              </a:rPr>
              <a:t>ro</a:t>
            </a:r>
            <a:r>
              <a:rPr sz="2100" spc="25" dirty="0">
                <a:latin typeface="Lucida Sans Unicode"/>
                <a:cs typeface="Lucida Sans Unicode"/>
              </a:rPr>
              <a:t>p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i</a:t>
            </a:r>
            <a:r>
              <a:rPr sz="2100" spc="20" dirty="0">
                <a:latin typeface="Lucida Sans Unicode"/>
                <a:cs typeface="Lucida Sans Unicode"/>
              </a:rPr>
              <a:t>a</a:t>
            </a:r>
            <a:r>
              <a:rPr sz="2100" spc="15" dirty="0">
                <a:latin typeface="Lucida Sans Unicode"/>
                <a:cs typeface="Lucida Sans Unicode"/>
              </a:rPr>
              <a:t>te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5" dirty="0">
                <a:latin typeface="Lucida Sans Unicode"/>
                <a:cs typeface="Lucida Sans Unicode"/>
              </a:rPr>
              <a:t>b</a:t>
            </a:r>
            <a:r>
              <a:rPr sz="2100" spc="20" dirty="0">
                <a:latin typeface="Lucida Sans Unicode"/>
                <a:cs typeface="Lucida Sans Unicode"/>
              </a:rPr>
              <a:t>a</a:t>
            </a:r>
            <a:r>
              <a:rPr sz="2100" spc="15" dirty="0">
                <a:latin typeface="Lucida Sans Unicode"/>
                <a:cs typeface="Lucida Sans Unicode"/>
              </a:rPr>
              <a:t>s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25" dirty="0">
                <a:latin typeface="Lucida Sans Unicode"/>
                <a:cs typeface="Lucida Sans Unicode"/>
              </a:rPr>
              <a:t>d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on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you</a:t>
            </a:r>
            <a:r>
              <a:rPr sz="2100" spc="15" dirty="0">
                <a:latin typeface="Lucida Sans Unicode"/>
                <a:cs typeface="Lucida Sans Unicode"/>
              </a:rPr>
              <a:t>r</a:t>
            </a:r>
            <a:r>
              <a:rPr sz="2100" spc="10" dirty="0">
                <a:latin typeface="Lucida Sans Unicode"/>
                <a:cs typeface="Lucida Sans Unicode"/>
              </a:rPr>
              <a:t> </a:t>
            </a:r>
            <a:r>
              <a:rPr sz="2100" spc="20" dirty="0">
                <a:latin typeface="Lucida Sans Unicode"/>
                <a:cs typeface="Lucida Sans Unicode"/>
              </a:rPr>
              <a:t>cu</a:t>
            </a:r>
            <a:r>
              <a:rPr sz="2100" spc="15" dirty="0">
                <a:latin typeface="Lucida Sans Unicode"/>
                <a:cs typeface="Lucida Sans Unicode"/>
              </a:rPr>
              <a:t>rr</a:t>
            </a:r>
            <a:r>
              <a:rPr sz="2100" spc="20" dirty="0">
                <a:latin typeface="Lucida Sans Unicode"/>
                <a:cs typeface="Lucida Sans Unicode"/>
              </a:rPr>
              <a:t>en</a:t>
            </a:r>
            <a:r>
              <a:rPr sz="2100" spc="10" dirty="0">
                <a:latin typeface="Lucida Sans Unicode"/>
                <a:cs typeface="Lucida Sans Unicode"/>
              </a:rPr>
              <a:t>t </a:t>
            </a:r>
            <a:r>
              <a:rPr sz="2100" spc="25" dirty="0">
                <a:latin typeface="Lucida Sans Unicode"/>
                <a:cs typeface="Lucida Sans Unicode"/>
              </a:rPr>
              <a:t>d</a:t>
            </a:r>
            <a:r>
              <a:rPr sz="2100" spc="20" dirty="0">
                <a:latin typeface="Lucida Sans Unicode"/>
                <a:cs typeface="Lucida Sans Unicode"/>
              </a:rPr>
              <a:t>u</a:t>
            </a:r>
            <a:r>
              <a:rPr sz="2100" spc="10" dirty="0">
                <a:latin typeface="Lucida Sans Unicode"/>
                <a:cs typeface="Lucida Sans Unicode"/>
              </a:rPr>
              <a:t>ti</a:t>
            </a:r>
            <a:r>
              <a:rPr sz="2100" spc="20" dirty="0">
                <a:latin typeface="Lucida Sans Unicode"/>
                <a:cs typeface="Lucida Sans Unicode"/>
              </a:rPr>
              <a:t>e</a:t>
            </a:r>
            <a:r>
              <a:rPr sz="2100" spc="15" dirty="0">
                <a:latin typeface="Lucida Sans Unicode"/>
                <a:cs typeface="Lucida Sans Unicode"/>
              </a:rPr>
              <a:t>s</a:t>
            </a:r>
            <a:r>
              <a:rPr lang="en-US" sz="2100" spc="10" dirty="0">
                <a:latin typeface="Lucida Sans Unicode"/>
                <a:cs typeface="Lucida Sans Unicode"/>
              </a:rPr>
              <a:t> (typically only 1 title higher)</a:t>
            </a:r>
            <a:endParaRPr sz="210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4152" y="1026622"/>
            <a:ext cx="7394169" cy="7897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084" y="1905000"/>
            <a:ext cx="7861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u="sng" spc="15" dirty="0">
                <a:latin typeface="Lucida Sans Unicode"/>
                <a:cs typeface="Lucida Sans Unicode"/>
              </a:rPr>
              <a:t>S</a:t>
            </a:r>
            <a:r>
              <a:rPr sz="1750" u="sng" spc="10" dirty="0">
                <a:latin typeface="Lucida Sans Unicode"/>
                <a:cs typeface="Lucida Sans Unicode"/>
              </a:rPr>
              <a:t>te</a:t>
            </a:r>
            <a:r>
              <a:rPr sz="1750" u="sng" spc="15" dirty="0">
                <a:latin typeface="Lucida Sans Unicode"/>
                <a:cs typeface="Lucida Sans Unicode"/>
              </a:rPr>
              <a:t>p</a:t>
            </a:r>
            <a:r>
              <a:rPr sz="1750" u="sng" spc="10" dirty="0">
                <a:latin typeface="Lucida Sans Unicode"/>
                <a:cs typeface="Lucida Sans Unicode"/>
              </a:rPr>
              <a:t> </a:t>
            </a:r>
            <a:r>
              <a:rPr sz="1750" u="sng" spc="15" dirty="0">
                <a:latin typeface="Lucida Sans Unicode"/>
                <a:cs typeface="Lucida Sans Unicode"/>
              </a:rPr>
              <a:t>4</a:t>
            </a:r>
            <a:r>
              <a:rPr sz="1750" u="sng" spc="10" dirty="0">
                <a:latin typeface="Lucida Sans Unicode"/>
                <a:cs typeface="Lucida Sans Unicode"/>
              </a:rPr>
              <a:t>:</a:t>
            </a:r>
            <a:endParaRPr sz="17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0402" y="1905000"/>
            <a:ext cx="4512945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8300"/>
              </a:lnSpc>
            </a:pPr>
            <a:r>
              <a:rPr sz="1750" spc="25" dirty="0">
                <a:latin typeface="Lucida Sans Unicode"/>
                <a:cs typeface="Lucida Sans Unicode"/>
              </a:rPr>
              <a:t>W</a:t>
            </a:r>
            <a:r>
              <a:rPr sz="1750" spc="10" dirty="0">
                <a:latin typeface="Lucida Sans Unicode"/>
                <a:cs typeface="Lucida Sans Unicode"/>
              </a:rPr>
              <a:t>rite </a:t>
            </a:r>
            <a:r>
              <a:rPr sz="1750" spc="15" dirty="0">
                <a:latin typeface="Lucida Sans Unicode"/>
                <a:cs typeface="Lucida Sans Unicode"/>
              </a:rPr>
              <a:t>a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ne</a:t>
            </a:r>
            <a:r>
              <a:rPr sz="1750" spc="20" dirty="0">
                <a:latin typeface="Lucida Sans Unicode"/>
                <a:cs typeface="Lucida Sans Unicode"/>
              </a:rPr>
              <a:t>w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5" dirty="0">
                <a:latin typeface="Lucida Sans Unicode"/>
                <a:cs typeface="Lucida Sans Unicode"/>
              </a:rPr>
              <a:t>j</a:t>
            </a:r>
            <a:r>
              <a:rPr sz="1750" spc="15" dirty="0">
                <a:latin typeface="Lucida Sans Unicode"/>
                <a:cs typeface="Lucida Sans Unicode"/>
              </a:rPr>
              <a:t>ob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des</a:t>
            </a:r>
            <a:r>
              <a:rPr sz="1750" spc="10" dirty="0">
                <a:latin typeface="Lucida Sans Unicode"/>
                <a:cs typeface="Lucida Sans Unicode"/>
              </a:rPr>
              <a:t>cr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p</a:t>
            </a:r>
            <a:r>
              <a:rPr sz="1750" spc="10" dirty="0">
                <a:latin typeface="Lucida Sans Unicode"/>
                <a:cs typeface="Lucida Sans Unicode"/>
              </a:rPr>
              <a:t>ti</a:t>
            </a:r>
            <a:r>
              <a:rPr sz="1750" spc="15" dirty="0">
                <a:latin typeface="Lucida Sans Unicode"/>
                <a:cs typeface="Lucida Sans Unicode"/>
              </a:rPr>
              <a:t>on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based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on</a:t>
            </a:r>
            <a:r>
              <a:rPr sz="1750" spc="10" dirty="0">
                <a:latin typeface="Lucida Sans Unicode"/>
                <a:cs typeface="Lucida Sans Unicode"/>
              </a:rPr>
              <a:t> th</a:t>
            </a:r>
            <a:r>
              <a:rPr sz="1750" spc="15" dirty="0">
                <a:latin typeface="Lucida Sans Unicode"/>
                <a:cs typeface="Lucida Sans Unicode"/>
              </a:rPr>
              <a:t>e</a:t>
            </a:r>
            <a:r>
              <a:rPr sz="1750" spc="5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h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ghe</a:t>
            </a:r>
            <a:r>
              <a:rPr sz="1750" spc="10" dirty="0">
                <a:latin typeface="Lucida Sans Unicode"/>
                <a:cs typeface="Lucida Sans Unicode"/>
              </a:rPr>
              <a:t>r </a:t>
            </a:r>
            <a:r>
              <a:rPr sz="1750" spc="15" dirty="0">
                <a:latin typeface="Lucida Sans Unicode"/>
                <a:cs typeface="Lucida Sans Unicode"/>
              </a:rPr>
              <a:t>gene</a:t>
            </a:r>
            <a:r>
              <a:rPr sz="1750" spc="10" dirty="0">
                <a:latin typeface="Lucida Sans Unicode"/>
                <a:cs typeface="Lucida Sans Unicode"/>
              </a:rPr>
              <a:t>r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c</a:t>
            </a:r>
            <a:r>
              <a:rPr sz="1750" spc="10" dirty="0">
                <a:latin typeface="Lucida Sans Unicode"/>
                <a:cs typeface="Lucida Sans Unicode"/>
              </a:rPr>
              <a:t> titl</a:t>
            </a:r>
            <a:r>
              <a:rPr sz="1750" spc="15" dirty="0">
                <a:latin typeface="Lucida Sans Unicode"/>
                <a:cs typeface="Lucida Sans Unicode"/>
              </a:rPr>
              <a:t>e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5" dirty="0">
                <a:latin typeface="Lucida Sans Unicode"/>
                <a:cs typeface="Lucida Sans Unicode"/>
              </a:rPr>
              <a:t>j</a:t>
            </a:r>
            <a:r>
              <a:rPr sz="1750" spc="15" dirty="0">
                <a:latin typeface="Lucida Sans Unicode"/>
                <a:cs typeface="Lucida Sans Unicode"/>
              </a:rPr>
              <a:t>ob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spec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0" dirty="0">
                <a:latin typeface="Lucida Sans Unicode"/>
                <a:cs typeface="Lucida Sans Unicode"/>
              </a:rPr>
              <a:t>f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ca</a:t>
            </a:r>
            <a:r>
              <a:rPr sz="1750" spc="10" dirty="0">
                <a:latin typeface="Lucida Sans Unicode"/>
                <a:cs typeface="Lucida Sans Unicode"/>
              </a:rPr>
              <a:t>ti</a:t>
            </a:r>
            <a:r>
              <a:rPr sz="1750" spc="15" dirty="0">
                <a:latin typeface="Lucida Sans Unicode"/>
                <a:cs typeface="Lucida Sans Unicode"/>
              </a:rPr>
              <a:t>ons</a:t>
            </a:r>
            <a:r>
              <a:rPr sz="1750" spc="10" dirty="0">
                <a:latin typeface="Lucida Sans Unicode"/>
                <a:cs typeface="Lucida Sans Unicode"/>
              </a:rPr>
              <a:t>.</a:t>
            </a:r>
            <a:endParaRPr sz="1750" dirty="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0084" y="2784302"/>
            <a:ext cx="7861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u="sng" spc="15" dirty="0">
                <a:latin typeface="Lucida Sans Unicode"/>
                <a:cs typeface="Lucida Sans Unicode"/>
              </a:rPr>
              <a:t>S</a:t>
            </a:r>
            <a:r>
              <a:rPr sz="1750" u="sng" spc="10" dirty="0">
                <a:latin typeface="Lucida Sans Unicode"/>
                <a:cs typeface="Lucida Sans Unicode"/>
              </a:rPr>
              <a:t>te</a:t>
            </a:r>
            <a:r>
              <a:rPr sz="1750" u="sng" spc="15" dirty="0">
                <a:latin typeface="Lucida Sans Unicode"/>
                <a:cs typeface="Lucida Sans Unicode"/>
              </a:rPr>
              <a:t>p</a:t>
            </a:r>
            <a:r>
              <a:rPr sz="1750" u="sng" spc="10" dirty="0">
                <a:latin typeface="Lucida Sans Unicode"/>
                <a:cs typeface="Lucida Sans Unicode"/>
              </a:rPr>
              <a:t> </a:t>
            </a:r>
            <a:r>
              <a:rPr sz="1750" u="sng" spc="15" dirty="0">
                <a:latin typeface="Lucida Sans Unicode"/>
                <a:cs typeface="Lucida Sans Unicode"/>
              </a:rPr>
              <a:t>5</a:t>
            </a:r>
            <a:r>
              <a:rPr sz="1750" u="sng" spc="10" dirty="0">
                <a:latin typeface="Lucida Sans Unicode"/>
                <a:cs typeface="Lucida Sans Unicode"/>
              </a:rPr>
              <a:t>: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0402" y="2784302"/>
            <a:ext cx="5721985" cy="553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999"/>
              </a:lnSpc>
            </a:pPr>
            <a:r>
              <a:rPr sz="1750" spc="25" dirty="0">
                <a:latin typeface="Lucida Sans Unicode"/>
                <a:cs typeface="Lucida Sans Unicode"/>
              </a:rPr>
              <a:t>M</a:t>
            </a:r>
            <a:r>
              <a:rPr sz="1750" spc="15" dirty="0">
                <a:latin typeface="Lucida Sans Unicode"/>
                <a:cs typeface="Lucida Sans Unicode"/>
              </a:rPr>
              <a:t>ee</a:t>
            </a:r>
            <a:r>
              <a:rPr sz="1750" spc="10" dirty="0">
                <a:latin typeface="Lucida Sans Unicode"/>
                <a:cs typeface="Lucida Sans Unicode"/>
              </a:rPr>
              <a:t>t </a:t>
            </a:r>
            <a:r>
              <a:rPr sz="1750" spc="20" dirty="0">
                <a:latin typeface="Lucida Sans Unicode"/>
                <a:cs typeface="Lucida Sans Unicode"/>
              </a:rPr>
              <a:t>w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0" dirty="0">
                <a:latin typeface="Lucida Sans Unicode"/>
                <a:cs typeface="Lucida Sans Unicode"/>
              </a:rPr>
              <a:t>th </a:t>
            </a:r>
            <a:r>
              <a:rPr sz="1750" spc="15" dirty="0">
                <a:latin typeface="Lucida Sans Unicode"/>
                <a:cs typeface="Lucida Sans Unicode"/>
              </a:rPr>
              <a:t>you</a:t>
            </a:r>
            <a:r>
              <a:rPr sz="1750" spc="10" dirty="0">
                <a:latin typeface="Lucida Sans Unicode"/>
                <a:cs typeface="Lucida Sans Unicode"/>
              </a:rPr>
              <a:t>r </a:t>
            </a:r>
            <a:r>
              <a:rPr sz="1750" spc="15" dirty="0">
                <a:latin typeface="Lucida Sans Unicode"/>
                <a:cs typeface="Lucida Sans Unicode"/>
              </a:rPr>
              <a:t>supe</a:t>
            </a:r>
            <a:r>
              <a:rPr sz="1750" spc="10" dirty="0">
                <a:latin typeface="Lucida Sans Unicode"/>
                <a:cs typeface="Lucida Sans Unicode"/>
              </a:rPr>
              <a:t>r</a:t>
            </a:r>
            <a:r>
              <a:rPr sz="1750" spc="15" dirty="0">
                <a:latin typeface="Lucida Sans Unicode"/>
                <a:cs typeface="Lucida Sans Unicode"/>
              </a:rPr>
              <a:t>v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sor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to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d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scuss</a:t>
            </a:r>
            <a:r>
              <a:rPr sz="1750" spc="10" dirty="0">
                <a:latin typeface="Lucida Sans Unicode"/>
                <a:cs typeface="Lucida Sans Unicode"/>
              </a:rPr>
              <a:t> th</a:t>
            </a:r>
            <a:r>
              <a:rPr sz="1750" spc="15" dirty="0">
                <a:latin typeface="Lucida Sans Unicode"/>
                <a:cs typeface="Lucida Sans Unicode"/>
              </a:rPr>
              <a:t>e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changes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n</a:t>
            </a:r>
            <a:r>
              <a:rPr sz="1750" spc="5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you</a:t>
            </a:r>
            <a:r>
              <a:rPr sz="1750" spc="10" dirty="0">
                <a:latin typeface="Lucida Sans Unicode"/>
                <a:cs typeface="Lucida Sans Unicode"/>
              </a:rPr>
              <a:t>r </a:t>
            </a:r>
            <a:r>
              <a:rPr sz="1750" spc="15" dirty="0">
                <a:latin typeface="Lucida Sans Unicode"/>
                <a:cs typeface="Lucida Sans Unicode"/>
              </a:rPr>
              <a:t>du</a:t>
            </a:r>
            <a:r>
              <a:rPr sz="1750" spc="10" dirty="0">
                <a:latin typeface="Lucida Sans Unicode"/>
                <a:cs typeface="Lucida Sans Unicode"/>
              </a:rPr>
              <a:t>ti</a:t>
            </a:r>
            <a:r>
              <a:rPr sz="1750" spc="15" dirty="0">
                <a:latin typeface="Lucida Sans Unicode"/>
                <a:cs typeface="Lucida Sans Unicode"/>
              </a:rPr>
              <a:t>es</a:t>
            </a:r>
            <a:r>
              <a:rPr sz="1750" spc="10" dirty="0">
                <a:latin typeface="Lucida Sans Unicode"/>
                <a:cs typeface="Lucida Sans Unicode"/>
              </a:rPr>
              <a:t>. </a:t>
            </a:r>
            <a:r>
              <a:rPr sz="1750" spc="20" dirty="0">
                <a:latin typeface="Lucida Sans Unicode"/>
                <a:cs typeface="Lucida Sans Unicode"/>
              </a:rPr>
              <a:t>O</a:t>
            </a:r>
            <a:r>
              <a:rPr sz="1750" spc="15" dirty="0">
                <a:latin typeface="Lucida Sans Unicode"/>
                <a:cs typeface="Lucida Sans Unicode"/>
              </a:rPr>
              <a:t>b</a:t>
            </a:r>
            <a:r>
              <a:rPr sz="1750" spc="10" dirty="0">
                <a:latin typeface="Lucida Sans Unicode"/>
                <a:cs typeface="Lucida Sans Unicode"/>
              </a:rPr>
              <a:t>tai</a:t>
            </a:r>
            <a:r>
              <a:rPr sz="1750" spc="15" dirty="0">
                <a:latin typeface="Lucida Sans Unicode"/>
                <a:cs typeface="Lucida Sans Unicode"/>
              </a:rPr>
              <a:t>n</a:t>
            </a:r>
            <a:r>
              <a:rPr sz="1750" spc="10" dirty="0">
                <a:latin typeface="Lucida Sans Unicode"/>
                <a:cs typeface="Lucida Sans Unicode"/>
              </a:rPr>
              <a:t> f</a:t>
            </a:r>
            <a:r>
              <a:rPr sz="1750" spc="15" dirty="0">
                <a:latin typeface="Lucida Sans Unicode"/>
                <a:cs typeface="Lucida Sans Unicode"/>
              </a:rPr>
              <a:t>eedback</a:t>
            </a:r>
            <a:r>
              <a:rPr sz="1750" spc="10" dirty="0">
                <a:latin typeface="Lucida Sans Unicode"/>
                <a:cs typeface="Lucida Sans Unicode"/>
              </a:rPr>
              <a:t> f</a:t>
            </a:r>
            <a:r>
              <a:rPr sz="1750" spc="15" dirty="0">
                <a:latin typeface="Lucida Sans Unicode"/>
                <a:cs typeface="Lucida Sans Unicode"/>
              </a:rPr>
              <a:t>ro</a:t>
            </a:r>
            <a:r>
              <a:rPr sz="1750" spc="25" dirty="0">
                <a:latin typeface="Lucida Sans Unicode"/>
                <a:cs typeface="Lucida Sans Unicode"/>
              </a:rPr>
              <a:t>m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you</a:t>
            </a:r>
            <a:r>
              <a:rPr sz="1750" spc="10" dirty="0">
                <a:latin typeface="Lucida Sans Unicode"/>
                <a:cs typeface="Lucida Sans Unicode"/>
              </a:rPr>
              <a:t>r </a:t>
            </a:r>
            <a:r>
              <a:rPr sz="1750" spc="15" dirty="0">
                <a:latin typeface="Lucida Sans Unicode"/>
                <a:cs typeface="Lucida Sans Unicode"/>
              </a:rPr>
              <a:t>supe</a:t>
            </a:r>
            <a:r>
              <a:rPr sz="1750" spc="10" dirty="0">
                <a:latin typeface="Lucida Sans Unicode"/>
                <a:cs typeface="Lucida Sans Unicode"/>
              </a:rPr>
              <a:t>r</a:t>
            </a:r>
            <a:r>
              <a:rPr sz="1750" spc="15" dirty="0">
                <a:latin typeface="Lucida Sans Unicode"/>
                <a:cs typeface="Lucida Sans Unicode"/>
              </a:rPr>
              <a:t>v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sor</a:t>
            </a:r>
            <a:r>
              <a:rPr sz="1750" spc="10" dirty="0">
                <a:latin typeface="Lucida Sans Unicode"/>
                <a:cs typeface="Lucida Sans Unicode"/>
              </a:rPr>
              <a:t>.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0084" y="3663604"/>
            <a:ext cx="78613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50" u="sng" spc="15" dirty="0">
                <a:latin typeface="Lucida Sans Unicode"/>
                <a:cs typeface="Lucida Sans Unicode"/>
              </a:rPr>
              <a:t>S</a:t>
            </a:r>
            <a:r>
              <a:rPr sz="1750" u="sng" spc="10" dirty="0">
                <a:latin typeface="Lucida Sans Unicode"/>
                <a:cs typeface="Lucida Sans Unicode"/>
              </a:rPr>
              <a:t>te</a:t>
            </a:r>
            <a:r>
              <a:rPr sz="1750" u="sng" spc="15" dirty="0">
                <a:latin typeface="Lucida Sans Unicode"/>
                <a:cs typeface="Lucida Sans Unicode"/>
              </a:rPr>
              <a:t>p</a:t>
            </a:r>
            <a:r>
              <a:rPr sz="1750" u="sng" spc="10" dirty="0">
                <a:latin typeface="Lucida Sans Unicode"/>
                <a:cs typeface="Lucida Sans Unicode"/>
              </a:rPr>
              <a:t> </a:t>
            </a:r>
            <a:r>
              <a:rPr sz="1750" u="sng" spc="15" dirty="0">
                <a:latin typeface="Lucida Sans Unicode"/>
                <a:cs typeface="Lucida Sans Unicode"/>
              </a:rPr>
              <a:t>6</a:t>
            </a:r>
            <a:r>
              <a:rPr sz="1750" u="sng" spc="10" dirty="0">
                <a:latin typeface="Lucida Sans Unicode"/>
                <a:cs typeface="Lucida Sans Unicode"/>
              </a:rPr>
              <a:t>:</a:t>
            </a:r>
            <a:endParaRPr sz="175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0402" y="3663604"/>
            <a:ext cx="6217398" cy="21301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2999"/>
              </a:lnSpc>
            </a:pPr>
            <a:r>
              <a:rPr lang="en-US" sz="1750" spc="20" dirty="0">
                <a:latin typeface="Lucida Sans Unicode"/>
                <a:cs typeface="Lucida Sans Unicode"/>
              </a:rPr>
              <a:t>Put together a packet including a memo justifying </a:t>
            </a:r>
            <a:r>
              <a:rPr lang="en-US" sz="1750" spc="20" dirty="0" err="1">
                <a:latin typeface="Lucida Sans Unicode"/>
                <a:cs typeface="Lucida Sans Unicode"/>
              </a:rPr>
              <a:t>reclass</a:t>
            </a:r>
            <a:r>
              <a:rPr lang="en-US" sz="1750" spc="20" dirty="0">
                <a:latin typeface="Lucida Sans Unicode"/>
                <a:cs typeface="Lucida Sans Unicode"/>
              </a:rPr>
              <a:t> by indicating significant differences, current &amp; proposed job description, performance evaluation written by immediate non-Unit supervisor, any supporting documentation. **Do  not use form listed under “Reclassification” on HR website. You can use it for reference, but do not submit it.</a:t>
            </a:r>
            <a:endParaRPr sz="1750" dirty="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878" y="5638800"/>
            <a:ext cx="7509509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12595" algn="l"/>
              </a:tabLst>
            </a:pPr>
            <a:r>
              <a:rPr sz="1750" u="sng" spc="15" dirty="0">
                <a:latin typeface="Lucida Sans Unicode"/>
                <a:cs typeface="Lucida Sans Unicode"/>
              </a:rPr>
              <a:t>S</a:t>
            </a:r>
            <a:r>
              <a:rPr sz="1750" u="sng" spc="10" dirty="0">
                <a:latin typeface="Lucida Sans Unicode"/>
                <a:cs typeface="Lucida Sans Unicode"/>
              </a:rPr>
              <a:t>te</a:t>
            </a:r>
            <a:r>
              <a:rPr sz="1750" u="sng" spc="15" dirty="0">
                <a:latin typeface="Lucida Sans Unicode"/>
                <a:cs typeface="Lucida Sans Unicode"/>
              </a:rPr>
              <a:t>p</a:t>
            </a:r>
            <a:r>
              <a:rPr sz="1750" u="sng" spc="10" dirty="0">
                <a:latin typeface="Lucida Sans Unicode"/>
                <a:cs typeface="Lucida Sans Unicode"/>
              </a:rPr>
              <a:t> </a:t>
            </a:r>
            <a:r>
              <a:rPr lang="en-US" sz="1750" u="sng" spc="15" dirty="0">
                <a:latin typeface="Lucida Sans Unicode"/>
                <a:cs typeface="Lucida Sans Unicode"/>
              </a:rPr>
              <a:t>7</a:t>
            </a:r>
            <a:r>
              <a:rPr sz="1750" u="sng" spc="10" dirty="0">
                <a:latin typeface="Lucida Sans Unicode"/>
                <a:cs typeface="Lucida Sans Unicode"/>
              </a:rPr>
              <a:t>:</a:t>
            </a:r>
            <a:r>
              <a:rPr sz="1750" spc="10" dirty="0">
                <a:latin typeface="Lucida Sans Unicode"/>
                <a:cs typeface="Lucida Sans Unicode"/>
              </a:rPr>
              <a:t>	</a:t>
            </a:r>
            <a:r>
              <a:rPr lang="en-US" sz="1750" spc="20" dirty="0">
                <a:latin typeface="Lucida Sans Unicode"/>
                <a:cs typeface="Lucida Sans Unicode"/>
              </a:rPr>
              <a:t>S</a:t>
            </a:r>
            <a:r>
              <a:rPr sz="1750" spc="15" dirty="0">
                <a:latin typeface="Lucida Sans Unicode"/>
                <a:cs typeface="Lucida Sans Unicode"/>
              </a:rPr>
              <a:t>ub</a:t>
            </a:r>
            <a:r>
              <a:rPr sz="1750" spc="25" dirty="0">
                <a:latin typeface="Lucida Sans Unicode"/>
                <a:cs typeface="Lucida Sans Unicode"/>
              </a:rPr>
              <a:t>m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0" dirty="0">
                <a:latin typeface="Lucida Sans Unicode"/>
                <a:cs typeface="Lucida Sans Unicode"/>
              </a:rPr>
              <a:t>t </a:t>
            </a:r>
            <a:r>
              <a:rPr sz="1750" spc="15" dirty="0">
                <a:latin typeface="Lucida Sans Unicode"/>
                <a:cs typeface="Lucida Sans Unicode"/>
              </a:rPr>
              <a:t>to</a:t>
            </a:r>
            <a:r>
              <a:rPr sz="1750" spc="10" dirty="0">
                <a:latin typeface="Lucida Sans Unicode"/>
                <a:cs typeface="Lucida Sans Unicode"/>
              </a:rPr>
              <a:t> </a:t>
            </a:r>
            <a:r>
              <a:rPr sz="1750" spc="15" dirty="0">
                <a:latin typeface="Lucida Sans Unicode"/>
                <a:cs typeface="Lucida Sans Unicode"/>
              </a:rPr>
              <a:t>you</a:t>
            </a:r>
            <a:r>
              <a:rPr sz="1750" spc="10" dirty="0">
                <a:latin typeface="Lucida Sans Unicode"/>
                <a:cs typeface="Lucida Sans Unicode"/>
              </a:rPr>
              <a:t>r </a:t>
            </a:r>
            <a:r>
              <a:rPr sz="1750" spc="15" dirty="0">
                <a:latin typeface="Lucida Sans Unicode"/>
                <a:cs typeface="Lucida Sans Unicode"/>
              </a:rPr>
              <a:t>supe</a:t>
            </a:r>
            <a:r>
              <a:rPr sz="1750" spc="10" dirty="0">
                <a:latin typeface="Lucida Sans Unicode"/>
                <a:cs typeface="Lucida Sans Unicode"/>
              </a:rPr>
              <a:t>r</a:t>
            </a:r>
            <a:r>
              <a:rPr sz="1750" spc="15" dirty="0">
                <a:latin typeface="Lucida Sans Unicode"/>
                <a:cs typeface="Lucida Sans Unicode"/>
              </a:rPr>
              <a:t>v</a:t>
            </a:r>
            <a:r>
              <a:rPr sz="1750" spc="5" dirty="0">
                <a:latin typeface="Lucida Sans Unicode"/>
                <a:cs typeface="Lucida Sans Unicode"/>
              </a:rPr>
              <a:t>i</a:t>
            </a:r>
            <a:r>
              <a:rPr sz="1750" spc="15" dirty="0">
                <a:latin typeface="Lucida Sans Unicode"/>
                <a:cs typeface="Lucida Sans Unicode"/>
              </a:rPr>
              <a:t>sor</a:t>
            </a:r>
            <a:r>
              <a:rPr sz="1750" spc="10" dirty="0">
                <a:latin typeface="Lucida Sans Unicode"/>
                <a:cs typeface="Lucida Sans Unicode"/>
              </a:rPr>
              <a:t>.</a:t>
            </a:r>
            <a:endParaRPr sz="175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4152" y="1026622"/>
            <a:ext cx="7394169" cy="78970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/>
          <p:cNvSpPr txBox="1"/>
          <p:nvPr/>
        </p:nvSpPr>
        <p:spPr>
          <a:xfrm>
            <a:off x="1024891" y="6105045"/>
            <a:ext cx="7509509" cy="592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712595" algn="l"/>
              </a:tabLst>
            </a:pPr>
            <a:r>
              <a:rPr sz="1750" u="sng" spc="15" dirty="0">
                <a:latin typeface="Lucida Sans Unicode"/>
                <a:cs typeface="Lucida Sans Unicode"/>
              </a:rPr>
              <a:t>S</a:t>
            </a:r>
            <a:r>
              <a:rPr sz="1750" u="sng" spc="10" dirty="0">
                <a:latin typeface="Lucida Sans Unicode"/>
                <a:cs typeface="Lucida Sans Unicode"/>
              </a:rPr>
              <a:t>te</a:t>
            </a:r>
            <a:r>
              <a:rPr sz="1750" u="sng" spc="15" dirty="0">
                <a:latin typeface="Lucida Sans Unicode"/>
                <a:cs typeface="Lucida Sans Unicode"/>
              </a:rPr>
              <a:t>p</a:t>
            </a:r>
            <a:r>
              <a:rPr sz="1750" u="sng" spc="10" dirty="0">
                <a:latin typeface="Lucida Sans Unicode"/>
                <a:cs typeface="Lucida Sans Unicode"/>
              </a:rPr>
              <a:t> </a:t>
            </a:r>
            <a:r>
              <a:rPr lang="en-US" sz="1750" u="sng" spc="15" dirty="0">
                <a:latin typeface="Lucida Sans Unicode"/>
                <a:cs typeface="Lucida Sans Unicode"/>
              </a:rPr>
              <a:t>8</a:t>
            </a:r>
            <a:r>
              <a:rPr sz="1750" u="sng" spc="10" dirty="0">
                <a:latin typeface="Lucida Sans Unicode"/>
                <a:cs typeface="Lucida Sans Unicode"/>
              </a:rPr>
              <a:t>:</a:t>
            </a:r>
            <a:r>
              <a:rPr sz="1750" spc="10" dirty="0">
                <a:latin typeface="Lucida Sans Unicode"/>
                <a:cs typeface="Lucida Sans Unicode"/>
              </a:rPr>
              <a:t>	</a:t>
            </a:r>
            <a:r>
              <a:rPr lang="en-US" sz="1750" spc="20" dirty="0">
                <a:latin typeface="Lucida Sans Unicode"/>
                <a:cs typeface="Lucida Sans Unicode"/>
              </a:rPr>
              <a:t>HR will conduct a job audit.</a:t>
            </a:r>
            <a:endParaRPr sz="17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312" y="2559592"/>
            <a:ext cx="7228840" cy="2839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3150" spc="10" dirty="0">
                <a:latin typeface="Lucida Sans Unicode"/>
                <a:cs typeface="Lucida Sans Unicode"/>
              </a:rPr>
              <a:t>T</a:t>
            </a:r>
            <a:r>
              <a:rPr sz="3150" spc="5" dirty="0">
                <a:latin typeface="Lucida Sans Unicode"/>
                <a:cs typeface="Lucida Sans Unicode"/>
              </a:rPr>
              <a:t>he su</a:t>
            </a:r>
            <a:r>
              <a:rPr sz="3150" spc="10" dirty="0">
                <a:latin typeface="Lucida Sans Unicode"/>
                <a:cs typeface="Lucida Sans Unicode"/>
              </a:rPr>
              <a:t>p</a:t>
            </a:r>
            <a:r>
              <a:rPr sz="3150" spc="5" dirty="0">
                <a:latin typeface="Lucida Sans Unicode"/>
                <a:cs typeface="Lucida Sans Unicode"/>
              </a:rPr>
              <a:t>erv</a:t>
            </a:r>
            <a:r>
              <a:rPr sz="3150" dirty="0">
                <a:latin typeface="Lucida Sans Unicode"/>
                <a:cs typeface="Lucida Sans Unicode"/>
              </a:rPr>
              <a:t>i</a:t>
            </a:r>
            <a:r>
              <a:rPr sz="3150" spc="5" dirty="0">
                <a:latin typeface="Lucida Sans Unicode"/>
                <a:cs typeface="Lucida Sans Unicode"/>
              </a:rPr>
              <a:t>sor’s su</a:t>
            </a:r>
            <a:r>
              <a:rPr sz="3150" spc="10" dirty="0">
                <a:latin typeface="Lucida Sans Unicode"/>
                <a:cs typeface="Lucida Sans Unicode"/>
              </a:rPr>
              <a:t>pp</a:t>
            </a:r>
            <a:r>
              <a:rPr sz="3150" spc="5" dirty="0">
                <a:latin typeface="Lucida Sans Unicode"/>
                <a:cs typeface="Lucida Sans Unicode"/>
              </a:rPr>
              <a:t>ort </a:t>
            </a:r>
            <a:r>
              <a:rPr sz="3150" dirty="0">
                <a:latin typeface="Lucida Sans Unicode"/>
                <a:cs typeface="Lucida Sans Unicode"/>
              </a:rPr>
              <a:t>f</a:t>
            </a:r>
            <a:r>
              <a:rPr sz="3150" spc="5" dirty="0">
                <a:latin typeface="Lucida Sans Unicode"/>
                <a:cs typeface="Lucida Sans Unicode"/>
              </a:rPr>
              <a:t>or the re</a:t>
            </a:r>
            <a:r>
              <a:rPr sz="3150" spc="10" dirty="0">
                <a:latin typeface="Lucida Sans Unicode"/>
                <a:cs typeface="Lucida Sans Unicode"/>
              </a:rPr>
              <a:t>q</a:t>
            </a:r>
            <a:r>
              <a:rPr sz="3150" spc="5" dirty="0">
                <a:latin typeface="Lucida Sans Unicode"/>
                <a:cs typeface="Lucida Sans Unicode"/>
              </a:rPr>
              <a:t>ueste</a:t>
            </a:r>
            <a:r>
              <a:rPr sz="3150" spc="10" dirty="0">
                <a:latin typeface="Lucida Sans Unicode"/>
                <a:cs typeface="Lucida Sans Unicode"/>
              </a:rPr>
              <a:t>d</a:t>
            </a:r>
            <a:r>
              <a:rPr sz="3150" spc="5" dirty="0">
                <a:latin typeface="Lucida Sans Unicode"/>
                <a:cs typeface="Lucida Sans Unicode"/>
              </a:rPr>
              <a:t> rec</a:t>
            </a:r>
            <a:r>
              <a:rPr sz="3150" dirty="0">
                <a:latin typeface="Lucida Sans Unicode"/>
                <a:cs typeface="Lucida Sans Unicode"/>
              </a:rPr>
              <a:t>la</a:t>
            </a:r>
            <a:r>
              <a:rPr sz="3150" spc="5" dirty="0">
                <a:latin typeface="Lucida Sans Unicode"/>
                <a:cs typeface="Lucida Sans Unicode"/>
              </a:rPr>
              <a:t>ss</a:t>
            </a:r>
            <a:r>
              <a:rPr sz="3150" dirty="0">
                <a:latin typeface="Lucida Sans Unicode"/>
                <a:cs typeface="Lucida Sans Unicode"/>
              </a:rPr>
              <a:t>ifi</a:t>
            </a:r>
            <a:r>
              <a:rPr sz="3150" spc="5" dirty="0">
                <a:latin typeface="Lucida Sans Unicode"/>
                <a:cs typeface="Lucida Sans Unicode"/>
              </a:rPr>
              <a:t>c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5" dirty="0">
                <a:latin typeface="Lucida Sans Unicode"/>
                <a:cs typeface="Lucida Sans Unicode"/>
              </a:rPr>
              <a:t>ti</a:t>
            </a:r>
            <a:r>
              <a:rPr sz="3150" spc="10" dirty="0">
                <a:latin typeface="Lucida Sans Unicode"/>
                <a:cs typeface="Lucida Sans Unicode"/>
              </a:rPr>
              <a:t>o</a:t>
            </a:r>
            <a:r>
              <a:rPr sz="3150" spc="5" dirty="0">
                <a:latin typeface="Lucida Sans Unicode"/>
                <a:cs typeface="Lucida Sans Unicode"/>
              </a:rPr>
              <a:t>n h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5" dirty="0">
                <a:latin typeface="Lucida Sans Unicode"/>
                <a:cs typeface="Lucida Sans Unicode"/>
              </a:rPr>
              <a:t>s </a:t>
            </a:r>
            <a:r>
              <a:rPr sz="3150" dirty="0">
                <a:latin typeface="Lucida Sans Unicode"/>
                <a:cs typeface="Lucida Sans Unicode"/>
              </a:rPr>
              <a:t>al</a:t>
            </a:r>
            <a:r>
              <a:rPr sz="3150" spc="10" dirty="0">
                <a:latin typeface="Lucida Sans Unicode"/>
                <a:cs typeface="Lucida Sans Unicode"/>
              </a:rPr>
              <a:t>w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5" dirty="0">
                <a:latin typeface="Lucida Sans Unicode"/>
                <a:cs typeface="Lucida Sans Unicode"/>
              </a:rPr>
              <a:t>ys</a:t>
            </a:r>
            <a:r>
              <a:rPr sz="3150" dirty="0">
                <a:latin typeface="Lucida Sans Unicode"/>
                <a:cs typeface="Lucida Sans Unicode"/>
              </a:rPr>
              <a:t> </a:t>
            </a:r>
            <a:r>
              <a:rPr sz="3150" spc="10" dirty="0">
                <a:latin typeface="Lucida Sans Unicode"/>
                <a:cs typeface="Lucida Sans Unicode"/>
              </a:rPr>
              <a:t>b</a:t>
            </a:r>
            <a:r>
              <a:rPr sz="3150" spc="5" dirty="0">
                <a:latin typeface="Lucida Sans Unicode"/>
                <a:cs typeface="Lucida Sans Unicode"/>
              </a:rPr>
              <a:t>een </a:t>
            </a:r>
            <a:r>
              <a:rPr sz="3150" dirty="0">
                <a:latin typeface="Lucida Sans Unicode"/>
                <a:cs typeface="Lucida Sans Unicode"/>
              </a:rPr>
              <a:t>i</a:t>
            </a:r>
            <a:r>
              <a:rPr sz="3150" spc="10" dirty="0">
                <a:latin typeface="Lucida Sans Unicode"/>
                <a:cs typeface="Lucida Sans Unicode"/>
              </a:rPr>
              <a:t>mp</a:t>
            </a:r>
            <a:r>
              <a:rPr sz="3150" spc="5" dirty="0">
                <a:latin typeface="Lucida Sans Unicode"/>
                <a:cs typeface="Lucida Sans Unicode"/>
              </a:rPr>
              <a:t>ort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5" dirty="0">
                <a:latin typeface="Lucida Sans Unicode"/>
                <a:cs typeface="Lucida Sans Unicode"/>
              </a:rPr>
              <a:t>nt </a:t>
            </a:r>
            <a:r>
              <a:rPr sz="3150" spc="10" dirty="0">
                <a:latin typeface="Lucida Sans Unicode"/>
                <a:cs typeface="Lucida Sans Unicode"/>
              </a:rPr>
              <a:t>b</a:t>
            </a:r>
            <a:r>
              <a:rPr sz="3150" spc="5" dirty="0">
                <a:latin typeface="Lucida Sans Unicode"/>
                <a:cs typeface="Lucida Sans Unicode"/>
              </a:rPr>
              <a:t>ec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5" dirty="0">
                <a:latin typeface="Lucida Sans Unicode"/>
                <a:cs typeface="Lucida Sans Unicode"/>
              </a:rPr>
              <a:t>use 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10" dirty="0">
                <a:latin typeface="Lucida Sans Unicode"/>
                <a:cs typeface="Lucida Sans Unicode"/>
              </a:rPr>
              <a:t>pp</a:t>
            </a:r>
            <a:r>
              <a:rPr sz="3150" spc="5" dirty="0">
                <a:latin typeface="Lucida Sans Unicode"/>
                <a:cs typeface="Lucida Sans Unicode"/>
              </a:rPr>
              <a:t>rov</a:t>
            </a:r>
            <a:r>
              <a:rPr sz="3150" dirty="0">
                <a:latin typeface="Lucida Sans Unicode"/>
                <a:cs typeface="Lucida Sans Unicode"/>
              </a:rPr>
              <a:t>al</a:t>
            </a:r>
            <a:r>
              <a:rPr sz="3150" spc="5" dirty="0">
                <a:latin typeface="Lucida Sans Unicode"/>
                <a:cs typeface="Lucida Sans Unicode"/>
              </a:rPr>
              <a:t> </a:t>
            </a:r>
            <a:r>
              <a:rPr sz="3150" spc="10" dirty="0">
                <a:latin typeface="Lucida Sans Unicode"/>
                <a:cs typeface="Lucida Sans Unicode"/>
              </a:rPr>
              <a:t>b</a:t>
            </a:r>
            <a:r>
              <a:rPr sz="3150" spc="5" dirty="0">
                <a:latin typeface="Lucida Sans Unicode"/>
                <a:cs typeface="Lucida Sans Unicode"/>
              </a:rPr>
              <a:t>y the ch</a:t>
            </a:r>
            <a:r>
              <a:rPr sz="3150" dirty="0">
                <a:latin typeface="Lucida Sans Unicode"/>
                <a:cs typeface="Lucida Sans Unicode"/>
              </a:rPr>
              <a:t>ai</a:t>
            </a:r>
            <a:r>
              <a:rPr sz="3150" spc="5" dirty="0">
                <a:latin typeface="Lucida Sans Unicode"/>
                <a:cs typeface="Lucida Sans Unicode"/>
              </a:rPr>
              <a:t>n </a:t>
            </a:r>
            <a:r>
              <a:rPr sz="3150" spc="10" dirty="0">
                <a:latin typeface="Lucida Sans Unicode"/>
                <a:cs typeface="Lucida Sans Unicode"/>
              </a:rPr>
              <a:t>o</a:t>
            </a:r>
            <a:r>
              <a:rPr sz="3150" dirty="0">
                <a:latin typeface="Lucida Sans Unicode"/>
                <a:cs typeface="Lucida Sans Unicode"/>
              </a:rPr>
              <a:t>f</a:t>
            </a:r>
            <a:r>
              <a:rPr sz="3150" spc="5" dirty="0">
                <a:latin typeface="Lucida Sans Unicode"/>
                <a:cs typeface="Lucida Sans Unicode"/>
              </a:rPr>
              <a:t> co</a:t>
            </a:r>
            <a:r>
              <a:rPr sz="3150" spc="10" dirty="0">
                <a:latin typeface="Lucida Sans Unicode"/>
                <a:cs typeface="Lucida Sans Unicode"/>
              </a:rPr>
              <a:t>mm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5" dirty="0">
                <a:latin typeface="Lucida Sans Unicode"/>
                <a:cs typeface="Lucida Sans Unicode"/>
              </a:rPr>
              <a:t>n</a:t>
            </a:r>
            <a:r>
              <a:rPr sz="3150" spc="10" dirty="0">
                <a:latin typeface="Lucida Sans Unicode"/>
                <a:cs typeface="Lucida Sans Unicode"/>
              </a:rPr>
              <a:t>d</a:t>
            </a:r>
            <a:r>
              <a:rPr sz="3150" spc="5" dirty="0">
                <a:latin typeface="Lucida Sans Unicode"/>
                <a:cs typeface="Lucida Sans Unicode"/>
              </a:rPr>
              <a:t> </a:t>
            </a:r>
            <a:r>
              <a:rPr sz="3150" spc="10" dirty="0">
                <a:latin typeface="Lucida Sans Unicode"/>
                <a:cs typeface="Lucida Sans Unicode"/>
              </a:rPr>
              <a:t>m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10" dirty="0">
                <a:latin typeface="Lucida Sans Unicode"/>
                <a:cs typeface="Lucida Sans Unicode"/>
              </a:rPr>
              <a:t>k</a:t>
            </a:r>
            <a:r>
              <a:rPr sz="3150" spc="5" dirty="0">
                <a:latin typeface="Lucida Sans Unicode"/>
                <a:cs typeface="Lucida Sans Unicode"/>
              </a:rPr>
              <a:t>es the un</a:t>
            </a:r>
            <a:r>
              <a:rPr sz="3150" dirty="0">
                <a:latin typeface="Lucida Sans Unicode"/>
                <a:cs typeface="Lucida Sans Unicode"/>
              </a:rPr>
              <a:t>i</a:t>
            </a:r>
            <a:r>
              <a:rPr sz="3150" spc="5" dirty="0">
                <a:latin typeface="Lucida Sans Unicode"/>
                <a:cs typeface="Lucida Sans Unicode"/>
              </a:rPr>
              <a:t>vers</a:t>
            </a:r>
            <a:r>
              <a:rPr sz="3150" dirty="0">
                <a:latin typeface="Lucida Sans Unicode"/>
                <a:cs typeface="Lucida Sans Unicode"/>
              </a:rPr>
              <a:t>i</a:t>
            </a:r>
            <a:r>
              <a:rPr sz="3150" spc="5" dirty="0">
                <a:latin typeface="Lucida Sans Unicode"/>
                <a:cs typeface="Lucida Sans Unicode"/>
              </a:rPr>
              <a:t>ty’s </a:t>
            </a:r>
            <a:r>
              <a:rPr sz="3150" dirty="0">
                <a:latin typeface="Lucida Sans Unicode"/>
                <a:cs typeface="Lucida Sans Unicode"/>
              </a:rPr>
              <a:t>a</a:t>
            </a:r>
            <a:r>
              <a:rPr sz="3150" spc="10" dirty="0">
                <a:latin typeface="Lucida Sans Unicode"/>
                <a:cs typeface="Lucida Sans Unicode"/>
              </a:rPr>
              <a:t>pp</a:t>
            </a:r>
            <a:r>
              <a:rPr sz="3150" spc="5" dirty="0">
                <a:latin typeface="Lucida Sans Unicode"/>
                <a:cs typeface="Lucida Sans Unicode"/>
              </a:rPr>
              <a:t>rov</a:t>
            </a:r>
            <a:r>
              <a:rPr sz="3150" dirty="0">
                <a:latin typeface="Lucida Sans Unicode"/>
                <a:cs typeface="Lucida Sans Unicode"/>
              </a:rPr>
              <a:t>al</a:t>
            </a:r>
            <a:r>
              <a:rPr sz="3150" spc="5" dirty="0">
                <a:latin typeface="Lucida Sans Unicode"/>
                <a:cs typeface="Lucida Sans Unicode"/>
              </a:rPr>
              <a:t> </a:t>
            </a:r>
            <a:r>
              <a:rPr sz="3150" spc="10" dirty="0">
                <a:latin typeface="Lucida Sans Unicode"/>
                <a:cs typeface="Lucida Sans Unicode"/>
              </a:rPr>
              <a:t>m</a:t>
            </a:r>
            <a:r>
              <a:rPr sz="3150" spc="5" dirty="0">
                <a:latin typeface="Lucida Sans Unicode"/>
                <a:cs typeface="Lucida Sans Unicode"/>
              </a:rPr>
              <a:t>uch </a:t>
            </a:r>
            <a:r>
              <a:rPr sz="3150" spc="10" dirty="0">
                <a:latin typeface="Lucida Sans Unicode"/>
                <a:cs typeface="Lucida Sans Unicode"/>
              </a:rPr>
              <a:t>m</a:t>
            </a:r>
            <a:r>
              <a:rPr sz="3150" spc="5" dirty="0">
                <a:latin typeface="Lucida Sans Unicode"/>
                <a:cs typeface="Lucida Sans Unicode"/>
              </a:rPr>
              <a:t>ore likely.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7290261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312" y="2530821"/>
            <a:ext cx="7474584" cy="369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1435">
              <a:lnSpc>
                <a:spcPct val="101699"/>
              </a:lnSpc>
            </a:pPr>
            <a:r>
              <a:rPr sz="2350" spc="15" dirty="0">
                <a:latin typeface="Lucida Sans Unicode"/>
                <a:cs typeface="Lucida Sans Unicode"/>
              </a:rPr>
              <a:t>T</a:t>
            </a:r>
            <a:r>
              <a:rPr sz="2350" spc="10" dirty="0">
                <a:latin typeface="Lucida Sans Unicode"/>
                <a:cs typeface="Lucida Sans Unicode"/>
              </a:rPr>
              <a:t>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U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vers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ty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h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nety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(90)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ys</a:t>
            </a:r>
            <a:r>
              <a:rPr sz="2350" spc="5" dirty="0">
                <a:latin typeface="Lucida Sans Unicode"/>
                <a:cs typeface="Lucida Sans Unicode"/>
              </a:rPr>
              <a:t> f</a:t>
            </a:r>
            <a:r>
              <a:rPr sz="2350" spc="10" dirty="0">
                <a:latin typeface="Lucida Sans Unicode"/>
                <a:cs typeface="Lucida Sans Unicode"/>
              </a:rPr>
              <a:t>ro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recei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5" dirty="0">
                <a:latin typeface="Lucida Sans Unicode"/>
                <a:cs typeface="Lucida Sans Unicode"/>
              </a:rPr>
              <a:t>t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f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5" dirty="0">
                <a:latin typeface="Lucida Sans Unicode"/>
                <a:cs typeface="Lucida Sans Unicode"/>
              </a:rPr>
              <a:t>pp</a:t>
            </a:r>
            <a:r>
              <a:rPr sz="2350" spc="5" dirty="0">
                <a:latin typeface="Lucida Sans Unicode"/>
                <a:cs typeface="Lucida Sans Unicode"/>
              </a:rPr>
              <a:t>li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to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revie</a:t>
            </a:r>
            <a:r>
              <a:rPr sz="2350" spc="15" dirty="0">
                <a:latin typeface="Lucida Sans Unicode"/>
                <a:cs typeface="Lucida Sans Unicode"/>
              </a:rPr>
              <a:t>w</a:t>
            </a:r>
            <a:r>
              <a:rPr sz="2350" spc="5" dirty="0">
                <a:latin typeface="Lucida Sans Unicode"/>
                <a:cs typeface="Lucida Sans Unicode"/>
              </a:rPr>
              <a:t> it a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5" dirty="0">
                <a:latin typeface="Lucida Sans Unicode"/>
                <a:cs typeface="Lucida Sans Unicode"/>
              </a:rPr>
              <a:t>k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a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eter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. </a:t>
            </a:r>
            <a:r>
              <a:rPr sz="2350" spc="15" dirty="0">
                <a:latin typeface="Lucida Sans Unicode"/>
                <a:cs typeface="Lucida Sans Unicode"/>
              </a:rPr>
              <a:t>T</a:t>
            </a:r>
            <a:r>
              <a:rPr sz="2350" spc="10" dirty="0">
                <a:latin typeface="Lucida Sans Unicode"/>
                <a:cs typeface="Lucida Sans Unicode"/>
              </a:rPr>
              <a:t>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l</a:t>
            </a:r>
            <a:r>
              <a:rPr sz="2350" spc="10" dirty="0">
                <a:latin typeface="Lucida Sans Unicode"/>
                <a:cs typeface="Lucida Sans Unicode"/>
              </a:rPr>
              <a:t>oc</a:t>
            </a:r>
            <a:r>
              <a:rPr sz="2350" spc="15" dirty="0">
                <a:latin typeface="Lucida Sans Unicode"/>
                <a:cs typeface="Lucida Sans Unicode"/>
              </a:rPr>
              <a:t>k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ta</a:t>
            </a:r>
            <a:r>
              <a:rPr sz="2350" spc="10" dirty="0">
                <a:latin typeface="Lucida Sans Unicode"/>
                <a:cs typeface="Lucida Sans Unicode"/>
              </a:rPr>
              <a:t>rts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te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u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su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it it </a:t>
            </a:r>
            <a:r>
              <a:rPr sz="2350" spc="10" dirty="0">
                <a:latin typeface="Lucida Sans Unicode"/>
                <a:cs typeface="Lucida Sans Unicode"/>
              </a:rPr>
              <a:t>to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ur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su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10" dirty="0">
                <a:latin typeface="Lucida Sans Unicode"/>
                <a:cs typeface="Lucida Sans Unicode"/>
              </a:rPr>
              <a:t>erv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sor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 marR="5080">
              <a:lnSpc>
                <a:spcPct val="101699"/>
              </a:lnSpc>
            </a:pPr>
            <a:r>
              <a:rPr sz="2350" spc="5" dirty="0">
                <a:latin typeface="Lucida Sans Unicode"/>
                <a:cs typeface="Lucida Sans Unicode"/>
              </a:rPr>
              <a:t>If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U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vers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ty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do</a:t>
            </a:r>
            <a:r>
              <a:rPr sz="2350" spc="10" dirty="0">
                <a:latin typeface="Lucida Sans Unicode"/>
                <a:cs typeface="Lucida Sans Unicode"/>
              </a:rPr>
              <a:t>es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t 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0" dirty="0">
                <a:latin typeface="Lucida Sans Unicode"/>
                <a:cs typeface="Lucida Sans Unicode"/>
              </a:rPr>
              <a:t>ee</a:t>
            </a:r>
            <a:r>
              <a:rPr sz="2350" spc="5" dirty="0">
                <a:latin typeface="Lucida Sans Unicode"/>
                <a:cs typeface="Lucida Sans Unicode"/>
              </a:rPr>
              <a:t>t </a:t>
            </a:r>
            <a:r>
              <a:rPr sz="2350" spc="10" dirty="0">
                <a:latin typeface="Lucida Sans Unicode"/>
                <a:cs typeface="Lucida Sans Unicode"/>
              </a:rPr>
              <a:t>th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li</a:t>
            </a:r>
            <a:r>
              <a:rPr sz="2350" spc="10" dirty="0">
                <a:latin typeface="Lucida Sans Unicode"/>
                <a:cs typeface="Lucida Sans Unicode"/>
              </a:rPr>
              <a:t>ne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l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re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a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ec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–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5" dirty="0">
                <a:latin typeface="Lucida Sans Unicode"/>
                <a:cs typeface="Lucida Sans Unicode"/>
              </a:rPr>
              <a:t>pp</a:t>
            </a:r>
            <a:r>
              <a:rPr sz="2350" spc="10" dirty="0">
                <a:latin typeface="Lucida Sans Unicode"/>
                <a:cs typeface="Lucida Sans Unicode"/>
              </a:rPr>
              <a:t>rove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or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t a</a:t>
            </a:r>
            <a:r>
              <a:rPr sz="2350" spc="15" dirty="0">
                <a:latin typeface="Lucida Sans Unicode"/>
                <a:cs typeface="Lucida Sans Unicode"/>
              </a:rPr>
              <a:t>pp</a:t>
            </a:r>
            <a:r>
              <a:rPr sz="2350" spc="10" dirty="0">
                <a:latin typeface="Lucida Sans Unicode"/>
                <a:cs typeface="Lucida Sans Unicode"/>
              </a:rPr>
              <a:t>rove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. </a:t>
            </a:r>
            <a:r>
              <a:rPr sz="2350" spc="15" dirty="0">
                <a:latin typeface="Lucida Sans Unicode"/>
                <a:cs typeface="Lucida Sans Unicode"/>
              </a:rPr>
              <a:t>T</a:t>
            </a:r>
            <a:r>
              <a:rPr sz="2350" spc="10" dirty="0">
                <a:latin typeface="Lucida Sans Unicode"/>
                <a:cs typeface="Lucida Sans Unicode"/>
              </a:rPr>
              <a:t>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g</a:t>
            </a:r>
            <a:r>
              <a:rPr sz="2350" spc="15" dirty="0">
                <a:latin typeface="Lucida Sans Unicode"/>
                <a:cs typeface="Lucida Sans Unicode"/>
              </a:rPr>
              <a:t>ood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ne</a:t>
            </a:r>
            <a:r>
              <a:rPr sz="2350" spc="15" dirty="0">
                <a:latin typeface="Lucida Sans Unicode"/>
                <a:cs typeface="Lucida Sans Unicode"/>
              </a:rPr>
              <a:t>w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, if it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5" dirty="0">
                <a:latin typeface="Lucida Sans Unicode"/>
                <a:cs typeface="Lucida Sans Unicode"/>
              </a:rPr>
              <a:t>pp</a:t>
            </a:r>
            <a:r>
              <a:rPr sz="2350" spc="10" dirty="0">
                <a:latin typeface="Lucida Sans Unicode"/>
                <a:cs typeface="Lucida Sans Unicode"/>
              </a:rPr>
              <a:t>rove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, 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ur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ncre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se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retr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ti</a:t>
            </a:r>
            <a:r>
              <a:rPr sz="2350" spc="10" dirty="0">
                <a:latin typeface="Lucida Sans Unicode"/>
                <a:cs typeface="Lucida Sans Unicode"/>
              </a:rPr>
              <a:t>ve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to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te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wh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ch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ur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5" dirty="0">
                <a:latin typeface="Lucida Sans Unicode"/>
                <a:cs typeface="Lucida Sans Unicode"/>
              </a:rPr>
              <a:t>pp</a:t>
            </a:r>
            <a:r>
              <a:rPr sz="2350" spc="5" dirty="0">
                <a:latin typeface="Lucida Sans Unicode"/>
                <a:cs typeface="Lucida Sans Unicode"/>
              </a:rPr>
              <a:t>li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w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su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itte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5644341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312" y="2430330"/>
            <a:ext cx="7580630" cy="2669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sz="2350" spc="15" dirty="0">
                <a:latin typeface="Lucida Sans Unicode"/>
                <a:cs typeface="Lucida Sans Unicode"/>
              </a:rPr>
              <a:t>App</a:t>
            </a:r>
            <a:r>
              <a:rPr sz="2350" spc="5" dirty="0">
                <a:latin typeface="Lucida Sans Unicode"/>
                <a:cs typeface="Lucida Sans Unicode"/>
              </a:rPr>
              <a:t>li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ns</a:t>
            </a:r>
            <a:r>
              <a:rPr sz="2350" spc="5" dirty="0">
                <a:latin typeface="Lucida Sans Unicode"/>
                <a:cs typeface="Lucida Sans Unicode"/>
              </a:rPr>
              <a:t> f</a:t>
            </a:r>
            <a:r>
              <a:rPr sz="2350" spc="10" dirty="0">
                <a:latin typeface="Lucida Sans Unicode"/>
                <a:cs typeface="Lucida Sans Unicode"/>
              </a:rPr>
              <a:t>or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rec</a:t>
            </a:r>
            <a:r>
              <a:rPr sz="2350" spc="5" dirty="0">
                <a:latin typeface="Lucida Sans Unicode"/>
                <a:cs typeface="Lucida Sans Unicode"/>
              </a:rPr>
              <a:t>la</a:t>
            </a:r>
            <a:r>
              <a:rPr sz="2350" spc="10" dirty="0">
                <a:latin typeface="Lucida Sans Unicode"/>
                <a:cs typeface="Lucida Sans Unicode"/>
              </a:rPr>
              <a:t>ss</a:t>
            </a:r>
            <a:r>
              <a:rPr sz="2350" spc="5" dirty="0">
                <a:latin typeface="Lucida Sans Unicode"/>
                <a:cs typeface="Lucida Sans Unicode"/>
              </a:rPr>
              <a:t>ifi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b="1" spc="10" dirty="0">
                <a:latin typeface="Lucida Sans Unicode"/>
                <a:cs typeface="Lucida Sans Unicode"/>
              </a:rPr>
              <a:t>can</a:t>
            </a:r>
            <a:r>
              <a:rPr sz="2350" b="1" dirty="0">
                <a:latin typeface="Lucida Sans Unicode"/>
                <a:cs typeface="Lucida Sans Unicode"/>
              </a:rPr>
              <a:t> </a:t>
            </a:r>
            <a:r>
              <a:rPr sz="2350" b="1" spc="5" dirty="0">
                <a:latin typeface="Lucida Sans Unicode"/>
                <a:cs typeface="Lucida Sans Unicode"/>
              </a:rPr>
              <a:t>b</a:t>
            </a:r>
            <a:r>
              <a:rPr sz="2350" b="1" spc="10" dirty="0">
                <a:latin typeface="Lucida Sans Unicode"/>
                <a:cs typeface="Lucida Sans Unicode"/>
              </a:rPr>
              <a:t>e</a:t>
            </a:r>
            <a:r>
              <a:rPr sz="2350" b="1" spc="5" dirty="0">
                <a:latin typeface="Lucida Sans Unicode"/>
                <a:cs typeface="Lucida Sans Unicode"/>
              </a:rPr>
              <a:t> denied if </a:t>
            </a:r>
            <a:r>
              <a:rPr sz="2350" spc="15" dirty="0">
                <a:latin typeface="Lucida Sans Unicode"/>
                <a:cs typeface="Lucida Sans Unicode"/>
              </a:rPr>
              <a:t>H</a:t>
            </a:r>
            <a:r>
              <a:rPr sz="2350" spc="10" dirty="0">
                <a:latin typeface="Lucida Sans Unicode"/>
                <a:cs typeface="Lucida Sans Unicode"/>
              </a:rPr>
              <a:t>u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R</a:t>
            </a:r>
            <a:r>
              <a:rPr sz="2350" spc="10" dirty="0">
                <a:latin typeface="Lucida Sans Unicode"/>
                <a:cs typeface="Lucida Sans Unicode"/>
              </a:rPr>
              <a:t>es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urces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eter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nes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</a:t>
            </a:r>
            <a:r>
              <a:rPr sz="2350" spc="5" dirty="0">
                <a:latin typeface="Lucida Sans Unicode"/>
                <a:cs typeface="Lucida Sans Unicode"/>
              </a:rPr>
              <a:t>at</a:t>
            </a:r>
            <a:r>
              <a:rPr lang="en-US" sz="2350" spc="5" dirty="0">
                <a:latin typeface="Lucida Sans Unicode"/>
                <a:cs typeface="Lucida Sans Unicode"/>
              </a:rPr>
              <a:t>,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wh</a:t>
            </a:r>
            <a:r>
              <a:rPr sz="2350" spc="5" dirty="0">
                <a:latin typeface="Lucida Sans Unicode"/>
                <a:cs typeface="Lucida Sans Unicode"/>
              </a:rPr>
              <a:t>ile 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0" dirty="0">
                <a:latin typeface="Lucida Sans Unicode"/>
                <a:cs typeface="Lucida Sans Unicode"/>
              </a:rPr>
              <a:t>ore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w</a:t>
            </a:r>
            <a:r>
              <a:rPr sz="2350" spc="10" dirty="0">
                <a:latin typeface="Lucida Sans Unicode"/>
                <a:cs typeface="Lucida Sans Unicode"/>
              </a:rPr>
              <a:t>or</a:t>
            </a:r>
            <a:r>
              <a:rPr sz="2350" spc="15" dirty="0">
                <a:latin typeface="Lucida Sans Unicode"/>
                <a:cs typeface="Lucida Sans Unicode"/>
              </a:rPr>
              <a:t>k</a:t>
            </a:r>
            <a:r>
              <a:rPr sz="2350" spc="5" dirty="0">
                <a:latin typeface="Lucida Sans Unicode"/>
                <a:cs typeface="Lucida Sans Unicode"/>
              </a:rPr>
              <a:t> is bei</a:t>
            </a:r>
            <a:r>
              <a:rPr sz="2350" spc="15" dirty="0">
                <a:latin typeface="Lucida Sans Unicode"/>
                <a:cs typeface="Lucida Sans Unicode"/>
              </a:rPr>
              <a:t>n</a:t>
            </a:r>
            <a:r>
              <a:rPr sz="2350" spc="10" dirty="0">
                <a:latin typeface="Lucida Sans Unicode"/>
                <a:cs typeface="Lucida Sans Unicode"/>
              </a:rPr>
              <a:t>g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don</a:t>
            </a:r>
            <a:r>
              <a:rPr sz="2350" spc="5" dirty="0">
                <a:latin typeface="Lucida Sans Unicode"/>
                <a:cs typeface="Lucida Sans Unicode"/>
              </a:rPr>
              <a:t>e,</a:t>
            </a:r>
            <a:r>
              <a:rPr sz="2350" spc="10" dirty="0">
                <a:latin typeface="Lucida Sans Unicode"/>
                <a:cs typeface="Lucida Sans Unicode"/>
              </a:rPr>
              <a:t> </a:t>
            </a:r>
            <a:r>
              <a:rPr sz="2350" b="1" spc="10" dirty="0">
                <a:latin typeface="Lucida Sans Unicode"/>
                <a:cs typeface="Lucida Sans Unicode"/>
              </a:rPr>
              <a:t>th</a:t>
            </a:r>
            <a:r>
              <a:rPr sz="2350" b="1" spc="5" dirty="0">
                <a:latin typeface="Lucida Sans Unicode"/>
                <a:cs typeface="Lucida Sans Unicode"/>
              </a:rPr>
              <a:t>at </a:t>
            </a:r>
            <a:r>
              <a:rPr sz="2350" b="1" spc="15" dirty="0">
                <a:latin typeface="Lucida Sans Unicode"/>
                <a:cs typeface="Lucida Sans Unicode"/>
              </a:rPr>
              <a:t>w</a:t>
            </a:r>
            <a:r>
              <a:rPr sz="2350" b="1" spc="10" dirty="0">
                <a:latin typeface="Lucida Sans Unicode"/>
                <a:cs typeface="Lucida Sans Unicode"/>
              </a:rPr>
              <a:t>o</a:t>
            </a:r>
            <a:r>
              <a:rPr sz="2350" b="1" spc="5" dirty="0">
                <a:latin typeface="Lucida Sans Unicode"/>
                <a:cs typeface="Lucida Sans Unicode"/>
              </a:rPr>
              <a:t>r</a:t>
            </a:r>
            <a:r>
              <a:rPr sz="2350" b="1" spc="10" dirty="0">
                <a:latin typeface="Lucida Sans Unicode"/>
                <a:cs typeface="Lucida Sans Unicode"/>
              </a:rPr>
              <a:t>k</a:t>
            </a:r>
            <a:r>
              <a:rPr sz="2350" b="1" spc="5" dirty="0">
                <a:latin typeface="Lucida Sans Unicode"/>
                <a:cs typeface="Lucida Sans Unicode"/>
              </a:rPr>
              <a:t> </a:t>
            </a:r>
            <a:r>
              <a:rPr sz="2350" b="1" dirty="0">
                <a:latin typeface="Lucida Sans Unicode"/>
                <a:cs typeface="Lucida Sans Unicode"/>
              </a:rPr>
              <a:t>i</a:t>
            </a:r>
            <a:r>
              <a:rPr sz="2350" b="1" spc="10" dirty="0">
                <a:latin typeface="Lucida Sans Unicode"/>
                <a:cs typeface="Lucida Sans Unicode"/>
              </a:rPr>
              <a:t>s</a:t>
            </a:r>
            <a:r>
              <a:rPr sz="2350" b="1" spc="5" dirty="0">
                <a:latin typeface="Lucida Sans Unicode"/>
                <a:cs typeface="Lucida Sans Unicode"/>
              </a:rPr>
              <a:t> </a:t>
            </a:r>
            <a:r>
              <a:rPr sz="2350" b="1" spc="15" dirty="0">
                <a:latin typeface="Lucida Sans Unicode"/>
                <a:cs typeface="Lucida Sans Unicode"/>
              </a:rPr>
              <a:t>w</a:t>
            </a:r>
            <a:r>
              <a:rPr sz="2350" b="1" dirty="0">
                <a:latin typeface="Lucida Sans Unicode"/>
                <a:cs typeface="Lucida Sans Unicode"/>
              </a:rPr>
              <a:t>i</a:t>
            </a:r>
            <a:r>
              <a:rPr sz="2350" b="1" spc="10" dirty="0">
                <a:latin typeface="Lucida Sans Unicode"/>
                <a:cs typeface="Lucida Sans Unicode"/>
              </a:rPr>
              <a:t>th</a:t>
            </a:r>
            <a:r>
              <a:rPr sz="2350" b="1" dirty="0">
                <a:latin typeface="Lucida Sans Unicode"/>
                <a:cs typeface="Lucida Sans Unicode"/>
              </a:rPr>
              <a:t>i</a:t>
            </a:r>
            <a:r>
              <a:rPr sz="2350" b="1" spc="10" dirty="0">
                <a:latin typeface="Lucida Sans Unicode"/>
                <a:cs typeface="Lucida Sans Unicode"/>
              </a:rPr>
              <a:t>n</a:t>
            </a:r>
            <a:r>
              <a:rPr sz="2350" b="1" spc="5" dirty="0">
                <a:latin typeface="Lucida Sans Unicode"/>
                <a:cs typeface="Lucida Sans Unicode"/>
              </a:rPr>
              <a:t> </a:t>
            </a:r>
            <a:r>
              <a:rPr sz="2350" b="1" spc="10" dirty="0">
                <a:latin typeface="Lucida Sans Unicode"/>
                <a:cs typeface="Lucida Sans Unicode"/>
              </a:rPr>
              <a:t>the</a:t>
            </a:r>
            <a:r>
              <a:rPr sz="2350" b="1" spc="5" dirty="0">
                <a:latin typeface="Lucida Sans Unicode"/>
                <a:cs typeface="Lucida Sans Unicode"/>
              </a:rPr>
              <a:t> </a:t>
            </a:r>
            <a:r>
              <a:rPr sz="2350" b="1" spc="10" dirty="0">
                <a:latin typeface="Lucida Sans Unicode"/>
                <a:cs typeface="Lucida Sans Unicode"/>
              </a:rPr>
              <a:t>scope</a:t>
            </a:r>
            <a:r>
              <a:rPr sz="2350" b="1" spc="5" dirty="0">
                <a:latin typeface="Lucida Sans Unicode"/>
                <a:cs typeface="Lucida Sans Unicode"/>
              </a:rPr>
              <a:t> </a:t>
            </a:r>
            <a:r>
              <a:rPr sz="2350" b="1" spc="10" dirty="0">
                <a:latin typeface="Lucida Sans Unicode"/>
                <a:cs typeface="Lucida Sans Unicode"/>
              </a:rPr>
              <a:t>o</a:t>
            </a:r>
            <a:r>
              <a:rPr sz="2350" b="1" spc="5" dirty="0">
                <a:latin typeface="Lucida Sans Unicode"/>
                <a:cs typeface="Lucida Sans Unicode"/>
              </a:rPr>
              <a:t>f </a:t>
            </a:r>
            <a:r>
              <a:rPr sz="2350" b="1" spc="10" dirty="0">
                <a:latin typeface="Lucida Sans Unicode"/>
                <a:cs typeface="Lucida Sans Unicode"/>
              </a:rPr>
              <a:t>the</a:t>
            </a:r>
            <a:r>
              <a:rPr sz="2350" b="1" spc="5" dirty="0">
                <a:latin typeface="Lucida Sans Unicode"/>
                <a:cs typeface="Lucida Sans Unicode"/>
              </a:rPr>
              <a:t> c</a:t>
            </a:r>
            <a:r>
              <a:rPr sz="2350" b="1" spc="10" dirty="0">
                <a:latin typeface="Lucida Sans Unicode"/>
                <a:cs typeface="Lucida Sans Unicode"/>
              </a:rPr>
              <a:t>u</a:t>
            </a:r>
            <a:r>
              <a:rPr sz="2350" b="1" spc="5" dirty="0">
                <a:latin typeface="Lucida Sans Unicode"/>
                <a:cs typeface="Lucida Sans Unicode"/>
              </a:rPr>
              <a:t>rr</a:t>
            </a:r>
            <a:r>
              <a:rPr sz="2350" b="1" spc="10" dirty="0">
                <a:latin typeface="Lucida Sans Unicode"/>
                <a:cs typeface="Lucida Sans Unicode"/>
              </a:rPr>
              <a:t>en</a:t>
            </a:r>
            <a:r>
              <a:rPr sz="2350" b="1" spc="5" dirty="0">
                <a:latin typeface="Lucida Sans Unicode"/>
                <a:cs typeface="Lucida Sans Unicode"/>
              </a:rPr>
              <a:t>t </a:t>
            </a:r>
            <a:r>
              <a:rPr sz="2350" b="1" spc="10" dirty="0">
                <a:latin typeface="Lucida Sans Unicode"/>
                <a:cs typeface="Lucida Sans Unicode"/>
              </a:rPr>
              <a:t>gene</a:t>
            </a:r>
            <a:r>
              <a:rPr sz="2350" b="1" spc="5" dirty="0">
                <a:latin typeface="Lucida Sans Unicode"/>
                <a:cs typeface="Lucida Sans Unicode"/>
              </a:rPr>
              <a:t>r</a:t>
            </a:r>
            <a:r>
              <a:rPr sz="2350" b="1" dirty="0">
                <a:latin typeface="Lucida Sans Unicode"/>
                <a:cs typeface="Lucida Sans Unicode"/>
              </a:rPr>
              <a:t>i</a:t>
            </a:r>
            <a:r>
              <a:rPr sz="2350" b="1" spc="10" dirty="0">
                <a:latin typeface="Lucida Sans Unicode"/>
                <a:cs typeface="Lucida Sans Unicode"/>
              </a:rPr>
              <a:t>c</a:t>
            </a:r>
            <a:r>
              <a:rPr sz="2350" b="1" spc="5" dirty="0">
                <a:latin typeface="Lucida Sans Unicode"/>
                <a:cs typeface="Lucida Sans Unicode"/>
              </a:rPr>
              <a:t> j</a:t>
            </a:r>
            <a:r>
              <a:rPr sz="2350" b="1" spc="10" dirty="0">
                <a:latin typeface="Lucida Sans Unicode"/>
                <a:cs typeface="Lucida Sans Unicode"/>
              </a:rPr>
              <a:t>ob</a:t>
            </a:r>
            <a:r>
              <a:rPr sz="2350" b="1" spc="5" dirty="0">
                <a:latin typeface="Lucida Sans Unicode"/>
                <a:cs typeface="Lucida Sans Unicode"/>
              </a:rPr>
              <a:t> </a:t>
            </a:r>
            <a:r>
              <a:rPr sz="2350" b="1" spc="10" dirty="0">
                <a:latin typeface="Lucida Sans Unicode"/>
                <a:cs typeface="Lucida Sans Unicode"/>
              </a:rPr>
              <a:t>spec</a:t>
            </a:r>
            <a:r>
              <a:rPr sz="2350" b="1" dirty="0">
                <a:latin typeface="Lucida Sans Unicode"/>
                <a:cs typeface="Lucida Sans Unicode"/>
              </a:rPr>
              <a:t>i</a:t>
            </a:r>
            <a:r>
              <a:rPr sz="2350" b="1" spc="5" dirty="0">
                <a:latin typeface="Lucida Sans Unicode"/>
                <a:cs typeface="Lucida Sans Unicode"/>
              </a:rPr>
              <a:t>f</a:t>
            </a:r>
            <a:r>
              <a:rPr sz="2350" b="1" dirty="0">
                <a:latin typeface="Lucida Sans Unicode"/>
                <a:cs typeface="Lucida Sans Unicode"/>
              </a:rPr>
              <a:t>i</a:t>
            </a:r>
            <a:r>
              <a:rPr sz="2350" b="1" spc="10" dirty="0">
                <a:latin typeface="Lucida Sans Unicode"/>
                <a:cs typeface="Lucida Sans Unicode"/>
              </a:rPr>
              <a:t>c</a:t>
            </a:r>
            <a:r>
              <a:rPr sz="2350" b="1" spc="5" dirty="0">
                <a:latin typeface="Lucida Sans Unicode"/>
                <a:cs typeface="Lucida Sans Unicode"/>
              </a:rPr>
              <a:t>ati</a:t>
            </a:r>
            <a:r>
              <a:rPr sz="2350" b="1" spc="10" dirty="0">
                <a:latin typeface="Lucida Sans Unicode"/>
                <a:cs typeface="Lucida Sans Unicode"/>
              </a:rPr>
              <a:t>o</a:t>
            </a:r>
            <a:r>
              <a:rPr sz="2350" b="1" spc="5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12700" marR="115570">
              <a:lnSpc>
                <a:spcPct val="101699"/>
              </a:lnSpc>
            </a:pPr>
            <a:r>
              <a:rPr sz="2350" spc="15" dirty="0">
                <a:latin typeface="Lucida Sans Unicode"/>
                <a:cs typeface="Lucida Sans Unicode"/>
              </a:rPr>
              <a:t>App</a:t>
            </a:r>
            <a:r>
              <a:rPr sz="2350" spc="5" dirty="0">
                <a:latin typeface="Lucida Sans Unicode"/>
                <a:cs typeface="Lucida Sans Unicode"/>
              </a:rPr>
              <a:t>li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b="1" u="heavy" spc="10" dirty="0">
                <a:latin typeface="Lucida Sans Unicode"/>
                <a:cs typeface="Lucida Sans Unicode"/>
              </a:rPr>
              <a:t>c</a:t>
            </a:r>
            <a:r>
              <a:rPr sz="2350" b="1" u="heavy" spc="5" dirty="0">
                <a:latin typeface="Lucida Sans Unicode"/>
                <a:cs typeface="Lucida Sans Unicode"/>
              </a:rPr>
              <a:t>a</a:t>
            </a:r>
            <a:r>
              <a:rPr sz="2350" b="1" u="heavy" spc="10" dirty="0">
                <a:latin typeface="Lucida Sans Unicode"/>
                <a:cs typeface="Lucida Sans Unicode"/>
              </a:rPr>
              <a:t>nno</a:t>
            </a:r>
            <a:r>
              <a:rPr sz="2350" b="1" u="heavy" spc="5" dirty="0">
                <a:latin typeface="Lucida Sans Unicode"/>
                <a:cs typeface="Lucida Sans Unicode"/>
              </a:rPr>
              <a:t>t </a:t>
            </a:r>
            <a:r>
              <a:rPr sz="2350" b="1" u="heavy" spc="10" dirty="0">
                <a:latin typeface="Lucida Sans Unicode"/>
                <a:cs typeface="Lucida Sans Unicode"/>
              </a:rPr>
              <a:t>be</a:t>
            </a:r>
            <a:r>
              <a:rPr sz="2350" b="1" u="heavy" spc="5" dirty="0">
                <a:latin typeface="Lucida Sans Unicode"/>
                <a:cs typeface="Lucida Sans Unicode"/>
              </a:rPr>
              <a:t> </a:t>
            </a:r>
            <a:r>
              <a:rPr sz="2350" b="1" u="heavy" spc="10" dirty="0">
                <a:latin typeface="Lucida Sans Unicode"/>
                <a:cs typeface="Lucida Sans Unicode"/>
              </a:rPr>
              <a:t>den</a:t>
            </a:r>
            <a:r>
              <a:rPr sz="2350" b="1" u="heavy" dirty="0">
                <a:latin typeface="Lucida Sans Unicode"/>
                <a:cs typeface="Lucida Sans Unicode"/>
              </a:rPr>
              <a:t>i</a:t>
            </a:r>
            <a:r>
              <a:rPr sz="2350" b="1" u="heavy" spc="10" dirty="0">
                <a:latin typeface="Lucida Sans Unicode"/>
                <a:cs typeface="Lucida Sans Unicode"/>
              </a:rPr>
              <a:t>ed</a:t>
            </a:r>
            <a:r>
              <a:rPr sz="2350" b="1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se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10" dirty="0">
                <a:latin typeface="Lucida Sans Unicode"/>
                <a:cs typeface="Lucida Sans Unicode"/>
              </a:rPr>
              <a:t>u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get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ry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cons</a:t>
            </a:r>
            <a:r>
              <a:rPr sz="2350" spc="5" dirty="0">
                <a:latin typeface="Lucida Sans Unicode"/>
                <a:cs typeface="Lucida Sans Unicode"/>
              </a:rPr>
              <a:t>trai</a:t>
            </a:r>
            <a:r>
              <a:rPr sz="2350" spc="10" dirty="0">
                <a:latin typeface="Lucida Sans Unicode"/>
                <a:cs typeface="Lucida Sans Unicode"/>
              </a:rPr>
              <a:t>nts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5532118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312" y="2444716"/>
            <a:ext cx="7454900" cy="34193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905">
              <a:lnSpc>
                <a:spcPct val="100600"/>
              </a:lnSpc>
            </a:pPr>
            <a:r>
              <a:rPr sz="2750" spc="5" dirty="0">
                <a:latin typeface="Lucida Sans Unicode"/>
                <a:cs typeface="Lucida Sans Unicode"/>
              </a:rPr>
              <a:t>Ev</a:t>
            </a:r>
            <a:r>
              <a:rPr sz="2750" spc="10" dirty="0">
                <a:latin typeface="Lucida Sans Unicode"/>
                <a:cs typeface="Lucida Sans Unicode"/>
              </a:rPr>
              <a:t>en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0" dirty="0">
                <a:latin typeface="Lucida Sans Unicode"/>
                <a:cs typeface="Lucida Sans Unicode"/>
              </a:rPr>
              <a:t>when</a:t>
            </a:r>
            <a:r>
              <a:rPr sz="2750" spc="5" dirty="0">
                <a:latin typeface="Lucida Sans Unicode"/>
                <a:cs typeface="Lucida Sans Unicode"/>
              </a:rPr>
              <a:t> a</a:t>
            </a:r>
            <a:r>
              <a:rPr sz="2750" spc="10" dirty="0">
                <a:latin typeface="Lucida Sans Unicode"/>
                <a:cs typeface="Lucida Sans Unicode"/>
              </a:rPr>
              <a:t>n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0" dirty="0">
                <a:latin typeface="Lucida Sans Unicode"/>
                <a:cs typeface="Lucida Sans Unicode"/>
              </a:rPr>
              <a:t>e</a:t>
            </a:r>
            <a:r>
              <a:rPr sz="2750" spc="15" dirty="0">
                <a:latin typeface="Lucida Sans Unicode"/>
                <a:cs typeface="Lucida Sans Unicode"/>
              </a:rPr>
              <a:t>m</a:t>
            </a:r>
            <a:r>
              <a:rPr sz="2750" spc="10" dirty="0">
                <a:latin typeface="Lucida Sans Unicode"/>
                <a:cs typeface="Lucida Sans Unicode"/>
              </a:rPr>
              <a:t>p</a:t>
            </a:r>
            <a:r>
              <a:rPr sz="2750" spc="5" dirty="0">
                <a:latin typeface="Lucida Sans Unicode"/>
                <a:cs typeface="Lucida Sans Unicode"/>
              </a:rPr>
              <a:t>l</a:t>
            </a:r>
            <a:r>
              <a:rPr sz="2750" spc="10" dirty="0">
                <a:latin typeface="Lucida Sans Unicode"/>
                <a:cs typeface="Lucida Sans Unicode"/>
              </a:rPr>
              <a:t>oyee</a:t>
            </a:r>
            <a:r>
              <a:rPr sz="2750" spc="5" dirty="0">
                <a:latin typeface="Lucida Sans Unicode"/>
                <a:cs typeface="Lucida Sans Unicode"/>
              </a:rPr>
              <a:t> is s</a:t>
            </a:r>
            <a:r>
              <a:rPr sz="2750" spc="10" dirty="0">
                <a:latin typeface="Lucida Sans Unicode"/>
                <a:cs typeface="Lucida Sans Unicode"/>
              </a:rPr>
              <a:t>ucce</a:t>
            </a:r>
            <a:r>
              <a:rPr sz="2750" spc="5" dirty="0">
                <a:latin typeface="Lucida Sans Unicode"/>
                <a:cs typeface="Lucida Sans Unicode"/>
              </a:rPr>
              <a:t>ssf</a:t>
            </a:r>
            <a:r>
              <a:rPr sz="2750" spc="10" dirty="0">
                <a:latin typeface="Lucida Sans Unicode"/>
                <a:cs typeface="Lucida Sans Unicode"/>
              </a:rPr>
              <a:t>u</a:t>
            </a:r>
            <a:r>
              <a:rPr sz="2750" spc="5" dirty="0">
                <a:latin typeface="Lucida Sans Unicode"/>
                <a:cs typeface="Lucida Sans Unicode"/>
              </a:rPr>
              <a:t>l i</a:t>
            </a:r>
            <a:r>
              <a:rPr sz="2750" spc="10" dirty="0">
                <a:latin typeface="Lucida Sans Unicode"/>
                <a:cs typeface="Lucida Sans Unicode"/>
              </a:rPr>
              <a:t>n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0" dirty="0">
                <a:latin typeface="Lucida Sans Unicode"/>
                <a:cs typeface="Lucida Sans Unicode"/>
              </a:rPr>
              <a:t>de</a:t>
            </a:r>
            <a:r>
              <a:rPr sz="2750" spc="15" dirty="0">
                <a:latin typeface="Lucida Sans Unicode"/>
                <a:cs typeface="Lucida Sans Unicode"/>
              </a:rPr>
              <a:t>m</a:t>
            </a:r>
            <a:r>
              <a:rPr sz="2750" spc="10" dirty="0">
                <a:latin typeface="Lucida Sans Unicode"/>
                <a:cs typeface="Lucida Sans Unicode"/>
              </a:rPr>
              <a:t>on</a:t>
            </a:r>
            <a:r>
              <a:rPr sz="2750" spc="5" dirty="0">
                <a:latin typeface="Lucida Sans Unicode"/>
                <a:cs typeface="Lucida Sans Unicode"/>
              </a:rPr>
              <a:t>strati</a:t>
            </a:r>
            <a:r>
              <a:rPr sz="2750" spc="10" dirty="0">
                <a:latin typeface="Lucida Sans Unicode"/>
                <a:cs typeface="Lucida Sans Unicode"/>
              </a:rPr>
              <a:t>ng</a:t>
            </a:r>
            <a:r>
              <a:rPr sz="2750" spc="5" dirty="0">
                <a:latin typeface="Lucida Sans Unicode"/>
                <a:cs typeface="Lucida Sans Unicode"/>
              </a:rPr>
              <a:t> that th</a:t>
            </a:r>
            <a:r>
              <a:rPr sz="2750" spc="10" dirty="0">
                <a:latin typeface="Lucida Sans Unicode"/>
                <a:cs typeface="Lucida Sans Unicode"/>
              </a:rPr>
              <a:t>e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0" dirty="0">
                <a:latin typeface="Lucida Sans Unicode"/>
                <a:cs typeface="Lucida Sans Unicode"/>
              </a:rPr>
              <a:t>du</a:t>
            </a:r>
            <a:r>
              <a:rPr sz="2750" spc="5" dirty="0">
                <a:latin typeface="Lucida Sans Unicode"/>
                <a:cs typeface="Lucida Sans Unicode"/>
              </a:rPr>
              <a:t>ti</a:t>
            </a:r>
            <a:r>
              <a:rPr sz="2750" spc="10" dirty="0">
                <a:latin typeface="Lucida Sans Unicode"/>
                <a:cs typeface="Lucida Sans Unicode"/>
              </a:rPr>
              <a:t>e</a:t>
            </a:r>
            <a:r>
              <a:rPr sz="2750" spc="5" dirty="0">
                <a:latin typeface="Lucida Sans Unicode"/>
                <a:cs typeface="Lucida Sans Unicode"/>
              </a:rPr>
              <a:t>s </a:t>
            </a:r>
            <a:r>
              <a:rPr sz="2750" spc="10" dirty="0">
                <a:latin typeface="Lucida Sans Unicode"/>
                <a:cs typeface="Lucida Sans Unicode"/>
              </a:rPr>
              <a:t>o</a:t>
            </a:r>
            <a:r>
              <a:rPr sz="2750" spc="5" dirty="0">
                <a:latin typeface="Lucida Sans Unicode"/>
                <a:cs typeface="Lucida Sans Unicode"/>
              </a:rPr>
              <a:t>f </a:t>
            </a:r>
            <a:r>
              <a:rPr sz="2750" spc="10" dirty="0">
                <a:latin typeface="Lucida Sans Unicode"/>
                <a:cs typeface="Lucida Sans Unicode"/>
              </a:rPr>
              <a:t>a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0" dirty="0">
                <a:latin typeface="Lucida Sans Unicode"/>
                <a:cs typeface="Lucida Sans Unicode"/>
              </a:rPr>
              <a:t>po</a:t>
            </a:r>
            <a:r>
              <a:rPr sz="2750" spc="5" dirty="0">
                <a:latin typeface="Lucida Sans Unicode"/>
                <a:cs typeface="Lucida Sans Unicode"/>
              </a:rPr>
              <a:t>siti</a:t>
            </a:r>
            <a:r>
              <a:rPr sz="2750" spc="10" dirty="0">
                <a:latin typeface="Lucida Sans Unicode"/>
                <a:cs typeface="Lucida Sans Unicode"/>
              </a:rPr>
              <a:t>on</a:t>
            </a:r>
            <a:r>
              <a:rPr sz="2750" spc="5" dirty="0">
                <a:latin typeface="Lucida Sans Unicode"/>
                <a:cs typeface="Lucida Sans Unicode"/>
              </a:rPr>
              <a:t> hav</a:t>
            </a:r>
            <a:r>
              <a:rPr sz="2750" spc="10" dirty="0">
                <a:latin typeface="Lucida Sans Unicode"/>
                <a:cs typeface="Lucida Sans Unicode"/>
              </a:rPr>
              <a:t>e</a:t>
            </a:r>
            <a:r>
              <a:rPr sz="2750" spc="5" dirty="0">
                <a:latin typeface="Lucida Sans Unicode"/>
                <a:cs typeface="Lucida Sans Unicode"/>
              </a:rPr>
              <a:t> s</a:t>
            </a:r>
            <a:r>
              <a:rPr sz="2750" spc="10" dirty="0">
                <a:latin typeface="Lucida Sans Unicode"/>
                <a:cs typeface="Lucida Sans Unicode"/>
              </a:rPr>
              <a:t>ub</a:t>
            </a:r>
            <a:r>
              <a:rPr sz="2750" spc="5" dirty="0">
                <a:latin typeface="Lucida Sans Unicode"/>
                <a:cs typeface="Lucida Sans Unicode"/>
              </a:rPr>
              <a:t>sta</a:t>
            </a:r>
            <a:r>
              <a:rPr sz="2750" spc="10" dirty="0">
                <a:latin typeface="Lucida Sans Unicode"/>
                <a:cs typeface="Lucida Sans Unicode"/>
              </a:rPr>
              <a:t>n</a:t>
            </a:r>
            <a:r>
              <a:rPr sz="2750" spc="5" dirty="0">
                <a:latin typeface="Lucida Sans Unicode"/>
                <a:cs typeface="Lucida Sans Unicode"/>
              </a:rPr>
              <a:t>tiall</a:t>
            </a:r>
            <a:r>
              <a:rPr sz="2750" spc="10" dirty="0">
                <a:latin typeface="Lucida Sans Unicode"/>
                <a:cs typeface="Lucida Sans Unicode"/>
              </a:rPr>
              <a:t>y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0" dirty="0">
                <a:latin typeface="Lucida Sans Unicode"/>
                <a:cs typeface="Lucida Sans Unicode"/>
              </a:rPr>
              <a:t>ch</a:t>
            </a:r>
            <a:r>
              <a:rPr sz="2750" spc="5" dirty="0">
                <a:latin typeface="Lucida Sans Unicode"/>
                <a:cs typeface="Lucida Sans Unicode"/>
              </a:rPr>
              <a:t>a</a:t>
            </a:r>
            <a:r>
              <a:rPr sz="2750" spc="10" dirty="0">
                <a:latin typeface="Lucida Sans Unicode"/>
                <a:cs typeface="Lucida Sans Unicode"/>
              </a:rPr>
              <a:t>nged</a:t>
            </a:r>
            <a:r>
              <a:rPr sz="2750" spc="5" dirty="0">
                <a:latin typeface="Lucida Sans Unicode"/>
                <a:cs typeface="Lucida Sans Unicode"/>
              </a:rPr>
              <a:t>, </a:t>
            </a:r>
            <a:r>
              <a:rPr sz="2750" b="1" u="heavy" spc="5" dirty="0">
                <a:latin typeface="Lucida Sans Unicode"/>
                <a:cs typeface="Lucida Sans Unicode"/>
              </a:rPr>
              <a:t>the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10" dirty="0">
                <a:latin typeface="Lucida Sans Unicode"/>
                <a:cs typeface="Lucida Sans Unicode"/>
              </a:rPr>
              <a:t>Un</a:t>
            </a:r>
            <a:r>
              <a:rPr sz="2750" b="1" u="heavy" dirty="0">
                <a:latin typeface="Lucida Sans Unicode"/>
                <a:cs typeface="Lucida Sans Unicode"/>
              </a:rPr>
              <a:t>i</a:t>
            </a:r>
            <a:r>
              <a:rPr sz="2750" b="1" u="heavy" spc="5" dirty="0">
                <a:latin typeface="Lucida Sans Unicode"/>
                <a:cs typeface="Lucida Sans Unicode"/>
              </a:rPr>
              <a:t>vers</a:t>
            </a:r>
            <a:r>
              <a:rPr sz="2750" b="1" u="heavy" dirty="0">
                <a:latin typeface="Lucida Sans Unicode"/>
                <a:cs typeface="Lucida Sans Unicode"/>
              </a:rPr>
              <a:t>i</a:t>
            </a:r>
            <a:r>
              <a:rPr sz="2750" b="1" u="heavy" spc="5" dirty="0">
                <a:latin typeface="Lucida Sans Unicode"/>
                <a:cs typeface="Lucida Sans Unicode"/>
              </a:rPr>
              <a:t>ty</a:t>
            </a:r>
            <a:r>
              <a:rPr sz="2750" b="1" dirty="0">
                <a:latin typeface="Lucida Sans Unicode"/>
                <a:cs typeface="Lucida Sans Unicode"/>
              </a:rPr>
              <a:t> </a:t>
            </a:r>
            <a:r>
              <a:rPr sz="2750" b="1" u="heavy" spc="10" dirty="0">
                <a:latin typeface="Lucida Sans Unicode"/>
                <a:cs typeface="Lucida Sans Unicode"/>
              </a:rPr>
              <a:t>h</a:t>
            </a:r>
            <a:r>
              <a:rPr sz="2750" b="1" u="heavy" dirty="0">
                <a:latin typeface="Lucida Sans Unicode"/>
                <a:cs typeface="Lucida Sans Unicode"/>
              </a:rPr>
              <a:t>a</a:t>
            </a:r>
            <a:r>
              <a:rPr sz="2750" b="1" u="heavy" spc="5" dirty="0">
                <a:latin typeface="Lucida Sans Unicode"/>
                <a:cs typeface="Lucida Sans Unicode"/>
              </a:rPr>
              <a:t>s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the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o</a:t>
            </a:r>
            <a:r>
              <a:rPr sz="2750" b="1" u="heavy" spc="10" dirty="0">
                <a:latin typeface="Lucida Sans Unicode"/>
                <a:cs typeface="Lucida Sans Unicode"/>
              </a:rPr>
              <a:t>p</a:t>
            </a:r>
            <a:r>
              <a:rPr sz="2750" b="1" u="heavy" dirty="0">
                <a:latin typeface="Lucida Sans Unicode"/>
                <a:cs typeface="Lucida Sans Unicode"/>
              </a:rPr>
              <a:t>ti</a:t>
            </a:r>
            <a:r>
              <a:rPr sz="2750" b="1" u="heavy" spc="5" dirty="0">
                <a:latin typeface="Lucida Sans Unicode"/>
                <a:cs typeface="Lucida Sans Unicode"/>
              </a:rPr>
              <a:t>o</a:t>
            </a:r>
            <a:r>
              <a:rPr sz="2750" b="1" u="heavy" spc="10" dirty="0">
                <a:latin typeface="Lucida Sans Unicode"/>
                <a:cs typeface="Lucida Sans Unicode"/>
              </a:rPr>
              <a:t>n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of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re</a:t>
            </a:r>
            <a:r>
              <a:rPr sz="2750" b="1" u="heavy" spc="15" dirty="0">
                <a:latin typeface="Lucida Sans Unicode"/>
                <a:cs typeface="Lucida Sans Unicode"/>
              </a:rPr>
              <a:t>m</a:t>
            </a:r>
            <a:r>
              <a:rPr sz="2750" b="1" u="heavy" spc="5" dirty="0">
                <a:latin typeface="Lucida Sans Unicode"/>
                <a:cs typeface="Lucida Sans Unicode"/>
              </a:rPr>
              <a:t>ov</a:t>
            </a:r>
            <a:r>
              <a:rPr sz="2750" b="1" u="heavy" dirty="0">
                <a:latin typeface="Lucida Sans Unicode"/>
                <a:cs typeface="Lucida Sans Unicode"/>
              </a:rPr>
              <a:t>i</a:t>
            </a:r>
            <a:r>
              <a:rPr sz="2750" b="1" u="heavy" spc="10" dirty="0">
                <a:latin typeface="Lucida Sans Unicode"/>
                <a:cs typeface="Lucida Sans Unicode"/>
              </a:rPr>
              <a:t>ng</a:t>
            </a:r>
            <a:r>
              <a:rPr sz="2750" b="1" u="heavy" spc="-5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the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10" dirty="0">
                <a:latin typeface="Lucida Sans Unicode"/>
                <a:cs typeface="Lucida Sans Unicode"/>
              </a:rPr>
              <a:t>du</a:t>
            </a:r>
            <a:r>
              <a:rPr sz="2750" b="1" u="heavy" dirty="0">
                <a:latin typeface="Lucida Sans Unicode"/>
                <a:cs typeface="Lucida Sans Unicode"/>
              </a:rPr>
              <a:t>ti</a:t>
            </a:r>
            <a:r>
              <a:rPr sz="2750" b="1" u="heavy" spc="5" dirty="0">
                <a:latin typeface="Lucida Sans Unicode"/>
                <a:cs typeface="Lucida Sans Unicode"/>
              </a:rPr>
              <a:t>es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th</a:t>
            </a:r>
            <a:r>
              <a:rPr sz="2750" b="1" u="heavy" dirty="0">
                <a:latin typeface="Lucida Sans Unicode"/>
                <a:cs typeface="Lucida Sans Unicode"/>
              </a:rPr>
              <a:t>at</a:t>
            </a:r>
            <a:r>
              <a:rPr sz="2750" b="1" dirty="0">
                <a:latin typeface="Lucida Sans Unicode"/>
                <a:cs typeface="Lucida Sans Unicode"/>
              </a:rPr>
              <a:t> </a:t>
            </a:r>
            <a:r>
              <a:rPr sz="2750" b="1" u="heavy" spc="10" dirty="0">
                <a:latin typeface="Lucida Sans Unicode"/>
                <a:cs typeface="Lucida Sans Unicode"/>
              </a:rPr>
              <a:t>d</a:t>
            </a:r>
            <a:r>
              <a:rPr sz="2750" b="1" u="heavy" spc="5" dirty="0">
                <a:latin typeface="Lucida Sans Unicode"/>
                <a:cs typeface="Lucida Sans Unicode"/>
              </a:rPr>
              <a:t>o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10" dirty="0">
                <a:latin typeface="Lucida Sans Unicode"/>
                <a:cs typeface="Lucida Sans Unicode"/>
              </a:rPr>
              <a:t>n</a:t>
            </a:r>
            <a:r>
              <a:rPr sz="2750" b="1" u="heavy" spc="5" dirty="0">
                <a:latin typeface="Lucida Sans Unicode"/>
                <a:cs typeface="Lucida Sans Unicode"/>
              </a:rPr>
              <a:t>o</a:t>
            </a:r>
            <a:r>
              <a:rPr sz="2750" b="1" u="heavy" dirty="0">
                <a:latin typeface="Lucida Sans Unicode"/>
                <a:cs typeface="Lucida Sans Unicode"/>
              </a:rPr>
              <a:t>t </a:t>
            </a:r>
            <a:r>
              <a:rPr sz="2750" b="1" u="heavy" spc="5" dirty="0">
                <a:latin typeface="Lucida Sans Unicode"/>
                <a:cs typeface="Lucida Sans Unicode"/>
              </a:rPr>
              <a:t>co</a:t>
            </a:r>
            <a:r>
              <a:rPr sz="2750" b="1" u="heavy" spc="10" dirty="0">
                <a:latin typeface="Lucida Sans Unicode"/>
                <a:cs typeface="Lucida Sans Unicode"/>
              </a:rPr>
              <a:t>n</a:t>
            </a:r>
            <a:r>
              <a:rPr sz="2750" b="1" u="heavy" spc="5" dirty="0">
                <a:latin typeface="Lucida Sans Unicode"/>
                <a:cs typeface="Lucida Sans Unicode"/>
              </a:rPr>
              <a:t>for</a:t>
            </a:r>
            <a:r>
              <a:rPr sz="2750" b="1" u="heavy" spc="15" dirty="0">
                <a:latin typeface="Lucida Sans Unicode"/>
                <a:cs typeface="Lucida Sans Unicode"/>
              </a:rPr>
              <a:t>m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to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the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10" dirty="0">
                <a:latin typeface="Lucida Sans Unicode"/>
                <a:cs typeface="Lucida Sans Unicode"/>
              </a:rPr>
              <a:t>p</a:t>
            </a:r>
            <a:r>
              <a:rPr sz="2750" b="1" u="heavy" spc="5" dirty="0">
                <a:latin typeface="Lucida Sans Unicode"/>
                <a:cs typeface="Lucida Sans Unicode"/>
              </a:rPr>
              <a:t>os</a:t>
            </a:r>
            <a:r>
              <a:rPr sz="2750" b="1" u="heavy" dirty="0">
                <a:latin typeface="Lucida Sans Unicode"/>
                <a:cs typeface="Lucida Sans Unicode"/>
              </a:rPr>
              <a:t>iti</a:t>
            </a:r>
            <a:r>
              <a:rPr sz="2750" b="1" u="heavy" spc="5" dirty="0">
                <a:latin typeface="Lucida Sans Unicode"/>
                <a:cs typeface="Lucida Sans Unicode"/>
              </a:rPr>
              <a:t>o</a:t>
            </a:r>
            <a:r>
              <a:rPr sz="2750" b="1" u="heavy" spc="10" dirty="0">
                <a:latin typeface="Lucida Sans Unicode"/>
                <a:cs typeface="Lucida Sans Unicode"/>
              </a:rPr>
              <a:t>n</a:t>
            </a:r>
            <a:r>
              <a:rPr sz="2750" b="1" u="heavy" dirty="0">
                <a:latin typeface="Lucida Sans Unicode"/>
                <a:cs typeface="Lucida Sans Unicode"/>
              </a:rPr>
              <a:t>’</a:t>
            </a:r>
            <a:r>
              <a:rPr sz="2750" b="1" u="heavy" spc="5" dirty="0">
                <a:latin typeface="Lucida Sans Unicode"/>
                <a:cs typeface="Lucida Sans Unicode"/>
              </a:rPr>
              <a:t>s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c</a:t>
            </a:r>
            <a:r>
              <a:rPr sz="2750" b="1" u="heavy" spc="10" dirty="0">
                <a:latin typeface="Lucida Sans Unicode"/>
                <a:cs typeface="Lucida Sans Unicode"/>
              </a:rPr>
              <a:t>u</a:t>
            </a:r>
            <a:r>
              <a:rPr sz="2750" b="1" u="heavy" spc="5" dirty="0">
                <a:latin typeface="Lucida Sans Unicode"/>
                <a:cs typeface="Lucida Sans Unicode"/>
              </a:rPr>
              <a:t>rre</a:t>
            </a:r>
            <a:r>
              <a:rPr sz="2750" b="1" u="heavy" spc="10" dirty="0">
                <a:latin typeface="Lucida Sans Unicode"/>
                <a:cs typeface="Lucida Sans Unicode"/>
              </a:rPr>
              <a:t>n</a:t>
            </a:r>
            <a:r>
              <a:rPr sz="2750" b="1" u="heavy" dirty="0">
                <a:latin typeface="Lucida Sans Unicode"/>
                <a:cs typeface="Lucida Sans Unicode"/>
              </a:rPr>
              <a:t>t</a:t>
            </a:r>
            <a:r>
              <a:rPr sz="2750" b="1" dirty="0">
                <a:latin typeface="Lucida Sans Unicode"/>
                <a:cs typeface="Lucida Sans Unicode"/>
              </a:rPr>
              <a:t> </a:t>
            </a:r>
            <a:r>
              <a:rPr sz="2750" b="1" u="heavy" spc="10" dirty="0">
                <a:latin typeface="Lucida Sans Unicode"/>
                <a:cs typeface="Lucida Sans Unicode"/>
              </a:rPr>
              <a:t>g</a:t>
            </a:r>
            <a:r>
              <a:rPr sz="2750" b="1" u="heavy" spc="5" dirty="0">
                <a:latin typeface="Lucida Sans Unicode"/>
                <a:cs typeface="Lucida Sans Unicode"/>
              </a:rPr>
              <a:t>e</a:t>
            </a:r>
            <a:r>
              <a:rPr sz="2750" b="1" u="heavy" spc="10" dirty="0">
                <a:latin typeface="Lucida Sans Unicode"/>
                <a:cs typeface="Lucida Sans Unicode"/>
              </a:rPr>
              <a:t>n</a:t>
            </a:r>
            <a:r>
              <a:rPr sz="2750" b="1" u="heavy" spc="5" dirty="0">
                <a:latin typeface="Lucida Sans Unicode"/>
                <a:cs typeface="Lucida Sans Unicode"/>
              </a:rPr>
              <a:t>er</a:t>
            </a:r>
            <a:r>
              <a:rPr sz="2750" b="1" u="heavy" dirty="0">
                <a:latin typeface="Lucida Sans Unicode"/>
                <a:cs typeface="Lucida Sans Unicode"/>
              </a:rPr>
              <a:t>i</a:t>
            </a:r>
            <a:r>
              <a:rPr sz="2750" b="1" u="heavy" spc="5" dirty="0">
                <a:latin typeface="Lucida Sans Unicode"/>
                <a:cs typeface="Lucida Sans Unicode"/>
              </a:rPr>
              <a:t>c</a:t>
            </a:r>
            <a:r>
              <a:rPr sz="2750" b="1" u="heavy" dirty="0">
                <a:latin typeface="Lucida Sans Unicode"/>
                <a:cs typeface="Lucida Sans Unicode"/>
              </a:rPr>
              <a:t> j</a:t>
            </a:r>
            <a:r>
              <a:rPr sz="2750" b="1" u="heavy" spc="5" dirty="0">
                <a:latin typeface="Lucida Sans Unicode"/>
                <a:cs typeface="Lucida Sans Unicode"/>
              </a:rPr>
              <a:t>o</a:t>
            </a:r>
            <a:r>
              <a:rPr sz="2750" b="1" u="heavy" spc="10" dirty="0">
                <a:latin typeface="Lucida Sans Unicode"/>
                <a:cs typeface="Lucida Sans Unicode"/>
              </a:rPr>
              <a:t>b</a:t>
            </a:r>
            <a:r>
              <a:rPr sz="2750" b="1" u="heavy" dirty="0">
                <a:latin typeface="Lucida Sans Unicode"/>
                <a:cs typeface="Lucida Sans Unicode"/>
              </a:rPr>
              <a:t> </a:t>
            </a:r>
            <a:r>
              <a:rPr sz="2750" b="1" u="heavy" spc="5" dirty="0">
                <a:latin typeface="Lucida Sans Unicode"/>
                <a:cs typeface="Lucida Sans Unicode"/>
              </a:rPr>
              <a:t>s</a:t>
            </a:r>
            <a:r>
              <a:rPr sz="2750" b="1" u="heavy" spc="10" dirty="0">
                <a:latin typeface="Lucida Sans Unicode"/>
                <a:cs typeface="Lucida Sans Unicode"/>
              </a:rPr>
              <a:t>p</a:t>
            </a:r>
            <a:r>
              <a:rPr sz="2750" b="1" u="heavy" spc="5" dirty="0">
                <a:latin typeface="Lucida Sans Unicode"/>
                <a:cs typeface="Lucida Sans Unicode"/>
              </a:rPr>
              <a:t>ec</a:t>
            </a:r>
            <a:r>
              <a:rPr sz="2750" b="1" u="heavy" dirty="0">
                <a:latin typeface="Lucida Sans Unicode"/>
                <a:cs typeface="Lucida Sans Unicode"/>
              </a:rPr>
              <a:t>i</a:t>
            </a:r>
            <a:r>
              <a:rPr sz="2750" b="1" u="heavy" spc="5" dirty="0">
                <a:latin typeface="Lucida Sans Unicode"/>
                <a:cs typeface="Lucida Sans Unicode"/>
              </a:rPr>
              <a:t>f</a:t>
            </a:r>
            <a:r>
              <a:rPr sz="2750" b="1" u="heavy" dirty="0">
                <a:latin typeface="Lucida Sans Unicode"/>
                <a:cs typeface="Lucida Sans Unicode"/>
              </a:rPr>
              <a:t>i</a:t>
            </a:r>
            <a:r>
              <a:rPr sz="2750" b="1" u="heavy" spc="5" dirty="0">
                <a:latin typeface="Lucida Sans Unicode"/>
                <a:cs typeface="Lucida Sans Unicode"/>
              </a:rPr>
              <a:t>c</a:t>
            </a:r>
            <a:r>
              <a:rPr sz="2750" b="1" u="heavy" dirty="0">
                <a:latin typeface="Lucida Sans Unicode"/>
                <a:cs typeface="Lucida Sans Unicode"/>
              </a:rPr>
              <a:t>ati</a:t>
            </a:r>
            <a:r>
              <a:rPr sz="2750" b="1" u="heavy" spc="5" dirty="0">
                <a:latin typeface="Lucida Sans Unicode"/>
                <a:cs typeface="Lucida Sans Unicode"/>
              </a:rPr>
              <a:t>on</a:t>
            </a:r>
            <a:r>
              <a:rPr sz="2750" spc="5" dirty="0">
                <a:latin typeface="Lucida Sans Unicode"/>
                <a:cs typeface="Lucida Sans Unicode"/>
              </a:rPr>
              <a:t>, </a:t>
            </a:r>
            <a:r>
              <a:rPr sz="2750" spc="10" dirty="0">
                <a:latin typeface="Lucida Sans Unicode"/>
                <a:cs typeface="Lucida Sans Unicode"/>
              </a:rPr>
              <a:t>a</a:t>
            </a:r>
            <a:r>
              <a:rPr sz="2750" spc="5" dirty="0">
                <a:latin typeface="Lucida Sans Unicode"/>
                <a:cs typeface="Lucida Sans Unicode"/>
              </a:rPr>
              <a:t>n</a:t>
            </a:r>
            <a:r>
              <a:rPr sz="2750" spc="10" dirty="0">
                <a:latin typeface="Lucida Sans Unicode"/>
                <a:cs typeface="Lucida Sans Unicode"/>
              </a:rPr>
              <a:t>d</a:t>
            </a:r>
            <a:r>
              <a:rPr sz="2750" spc="5" dirty="0">
                <a:latin typeface="Lucida Sans Unicode"/>
                <a:cs typeface="Lucida Sans Unicode"/>
              </a:rPr>
              <a:t> in </a:t>
            </a:r>
            <a:r>
              <a:rPr sz="2750" spc="10" dirty="0">
                <a:latin typeface="Lucida Sans Unicode"/>
                <a:cs typeface="Lucida Sans Unicode"/>
              </a:rPr>
              <a:t>doing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dirty="0">
                <a:latin typeface="Lucida Sans Unicode"/>
                <a:cs typeface="Lucida Sans Unicode"/>
              </a:rPr>
              <a:t>s</a:t>
            </a:r>
            <a:r>
              <a:rPr sz="2750" spc="10" dirty="0">
                <a:latin typeface="Lucida Sans Unicode"/>
                <a:cs typeface="Lucida Sans Unicode"/>
              </a:rPr>
              <a:t>o</a:t>
            </a:r>
            <a:r>
              <a:rPr lang="en-US" sz="2750" spc="10" dirty="0">
                <a:latin typeface="Lucida Sans Unicode"/>
                <a:cs typeface="Lucida Sans Unicode"/>
              </a:rPr>
              <a:t>,</a:t>
            </a:r>
            <a:r>
              <a:rPr sz="2750" spc="5" dirty="0">
                <a:latin typeface="Lucida Sans Unicode"/>
                <a:cs typeface="Lucida Sans Unicode"/>
              </a:rPr>
              <a:t> s</a:t>
            </a:r>
            <a:r>
              <a:rPr sz="2750" spc="10" dirty="0">
                <a:latin typeface="Lucida Sans Unicode"/>
                <a:cs typeface="Lucida Sans Unicode"/>
              </a:rPr>
              <a:t>e</a:t>
            </a:r>
            <a:r>
              <a:rPr sz="2750" spc="5" dirty="0">
                <a:latin typeface="Lucida Sans Unicode"/>
                <a:cs typeface="Lucida Sans Unicode"/>
              </a:rPr>
              <a:t>ttl</a:t>
            </a:r>
            <a:r>
              <a:rPr sz="2750" spc="10" dirty="0">
                <a:latin typeface="Lucida Sans Unicode"/>
                <a:cs typeface="Lucida Sans Unicode"/>
              </a:rPr>
              <a:t>e</a:t>
            </a:r>
            <a:r>
              <a:rPr sz="2750" spc="5" dirty="0">
                <a:latin typeface="Lucida Sans Unicode"/>
                <a:cs typeface="Lucida Sans Unicode"/>
              </a:rPr>
              <a:t>s th</a:t>
            </a:r>
            <a:r>
              <a:rPr sz="2750" spc="10" dirty="0">
                <a:latin typeface="Lucida Sans Unicode"/>
                <a:cs typeface="Lucida Sans Unicode"/>
              </a:rPr>
              <a:t>e</a:t>
            </a:r>
            <a:r>
              <a:rPr sz="2750" spc="5" dirty="0">
                <a:latin typeface="Lucida Sans Unicode"/>
                <a:cs typeface="Lucida Sans Unicode"/>
              </a:rPr>
              <a:t> </a:t>
            </a:r>
            <a:r>
              <a:rPr sz="2750" spc="15" dirty="0">
                <a:latin typeface="Lucida Sans Unicode"/>
                <a:cs typeface="Lucida Sans Unicode"/>
              </a:rPr>
              <a:t>m</a:t>
            </a:r>
            <a:r>
              <a:rPr sz="2750" spc="5" dirty="0">
                <a:latin typeface="Lucida Sans Unicode"/>
                <a:cs typeface="Lucida Sans Unicode"/>
              </a:rPr>
              <a:t>atter r</a:t>
            </a:r>
            <a:r>
              <a:rPr sz="2750" spc="10" dirty="0">
                <a:latin typeface="Lucida Sans Unicode"/>
                <a:cs typeface="Lucida Sans Unicode"/>
              </a:rPr>
              <a:t>eg</a:t>
            </a:r>
            <a:r>
              <a:rPr sz="2750" spc="5" dirty="0">
                <a:latin typeface="Lucida Sans Unicode"/>
                <a:cs typeface="Lucida Sans Unicode"/>
              </a:rPr>
              <a:t>ar</a:t>
            </a:r>
            <a:r>
              <a:rPr sz="2750" spc="10" dirty="0">
                <a:latin typeface="Lucida Sans Unicode"/>
                <a:cs typeface="Lucida Sans Unicode"/>
              </a:rPr>
              <a:t>d</a:t>
            </a:r>
            <a:r>
              <a:rPr sz="2750" spc="5" dirty="0">
                <a:latin typeface="Lucida Sans Unicode"/>
                <a:cs typeface="Lucida Sans Unicode"/>
              </a:rPr>
              <a:t>i</a:t>
            </a:r>
            <a:r>
              <a:rPr sz="2750" spc="10" dirty="0">
                <a:latin typeface="Lucida Sans Unicode"/>
                <a:cs typeface="Lucida Sans Unicode"/>
              </a:rPr>
              <a:t>ng</a:t>
            </a:r>
            <a:r>
              <a:rPr sz="2750" spc="5" dirty="0">
                <a:latin typeface="Lucida Sans Unicode"/>
                <a:cs typeface="Lucida Sans Unicode"/>
              </a:rPr>
              <a:t> th</a:t>
            </a:r>
            <a:r>
              <a:rPr sz="2750" spc="10" dirty="0">
                <a:latin typeface="Lucida Sans Unicode"/>
                <a:cs typeface="Lucida Sans Unicode"/>
              </a:rPr>
              <a:t>e</a:t>
            </a:r>
            <a:r>
              <a:rPr sz="2750" spc="5" dirty="0">
                <a:latin typeface="Lucida Sans Unicode"/>
                <a:cs typeface="Lucida Sans Unicode"/>
              </a:rPr>
              <a:t> a</a:t>
            </a:r>
            <a:r>
              <a:rPr sz="2750" spc="10" dirty="0">
                <a:latin typeface="Lucida Sans Unicode"/>
                <a:cs typeface="Lucida Sans Unicode"/>
              </a:rPr>
              <a:t>pp</a:t>
            </a:r>
            <a:r>
              <a:rPr sz="2750" spc="5" dirty="0">
                <a:latin typeface="Lucida Sans Unicode"/>
                <a:cs typeface="Lucida Sans Unicode"/>
              </a:rPr>
              <a:t>li</a:t>
            </a:r>
            <a:r>
              <a:rPr sz="2750" spc="10" dirty="0">
                <a:latin typeface="Lucida Sans Unicode"/>
                <a:cs typeface="Lucida Sans Unicode"/>
              </a:rPr>
              <a:t>c</a:t>
            </a:r>
            <a:r>
              <a:rPr sz="2750" spc="5" dirty="0">
                <a:latin typeface="Lucida Sans Unicode"/>
                <a:cs typeface="Lucida Sans Unicode"/>
              </a:rPr>
              <a:t>ati</a:t>
            </a:r>
            <a:r>
              <a:rPr sz="2750" spc="10" dirty="0">
                <a:latin typeface="Lucida Sans Unicode"/>
                <a:cs typeface="Lucida Sans Unicode"/>
              </a:rPr>
              <a:t>on</a:t>
            </a:r>
            <a:r>
              <a:rPr sz="2750" spc="5" dirty="0">
                <a:latin typeface="Lucida Sans Unicode"/>
                <a:cs typeface="Lucida Sans Unicode"/>
              </a:rPr>
              <a:t> f</a:t>
            </a:r>
            <a:r>
              <a:rPr sz="2750" spc="10" dirty="0">
                <a:latin typeface="Lucida Sans Unicode"/>
                <a:cs typeface="Lucida Sans Unicode"/>
              </a:rPr>
              <a:t>or</a:t>
            </a:r>
            <a:r>
              <a:rPr sz="2750" spc="5" dirty="0">
                <a:latin typeface="Lucida Sans Unicode"/>
                <a:cs typeface="Lucida Sans Unicode"/>
              </a:rPr>
              <a:t> r</a:t>
            </a:r>
            <a:r>
              <a:rPr sz="2750" spc="10" dirty="0">
                <a:latin typeface="Lucida Sans Unicode"/>
                <a:cs typeface="Lucida Sans Unicode"/>
              </a:rPr>
              <a:t>ec</a:t>
            </a:r>
            <a:r>
              <a:rPr sz="2750" spc="5" dirty="0">
                <a:latin typeface="Lucida Sans Unicode"/>
                <a:cs typeface="Lucida Sans Unicode"/>
              </a:rPr>
              <a:t>lassifi</a:t>
            </a:r>
            <a:r>
              <a:rPr sz="2750" spc="10" dirty="0">
                <a:latin typeface="Lucida Sans Unicode"/>
                <a:cs typeface="Lucida Sans Unicode"/>
              </a:rPr>
              <a:t>c</a:t>
            </a:r>
            <a:r>
              <a:rPr sz="2750" spc="5" dirty="0">
                <a:latin typeface="Lucida Sans Unicode"/>
                <a:cs typeface="Lucida Sans Unicode"/>
              </a:rPr>
              <a:t>ati</a:t>
            </a:r>
            <a:r>
              <a:rPr sz="2750" spc="10" dirty="0">
                <a:latin typeface="Lucida Sans Unicode"/>
                <a:cs typeface="Lucida Sans Unicode"/>
              </a:rPr>
              <a:t>on</a:t>
            </a:r>
            <a:r>
              <a:rPr sz="2750" spc="5" dirty="0">
                <a:latin typeface="Lucida Sans Unicode"/>
                <a:cs typeface="Lucida Sans Unicode"/>
              </a:rPr>
              <a:t>.</a:t>
            </a:r>
            <a:endParaRPr sz="27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997527"/>
            <a:ext cx="4326774" cy="8603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7031" y="2078609"/>
            <a:ext cx="7931150" cy="3504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50" spc="10" dirty="0">
                <a:latin typeface="Lucida Sans Unicode"/>
                <a:cs typeface="Lucida Sans Unicode"/>
              </a:rPr>
              <a:t>Yes</a:t>
            </a:r>
            <a:r>
              <a:rPr lang="en-US" sz="2350" spc="5" dirty="0">
                <a:latin typeface="Lucida Sans Unicode"/>
                <a:cs typeface="Lucida Sans Unicode"/>
              </a:rPr>
              <a:t>. H</a:t>
            </a:r>
            <a:r>
              <a:rPr sz="2350" spc="15" dirty="0">
                <a:latin typeface="Lucida Sans Unicode"/>
                <a:cs typeface="Lucida Sans Unicode"/>
              </a:rPr>
              <a:t>ow</a:t>
            </a:r>
            <a:r>
              <a:rPr sz="2350" spc="10" dirty="0">
                <a:latin typeface="Lucida Sans Unicode"/>
                <a:cs typeface="Lucida Sans Unicode"/>
              </a:rPr>
              <a:t>ever</a:t>
            </a:r>
            <a:r>
              <a:rPr sz="2350" spc="5" dirty="0">
                <a:latin typeface="Lucida Sans Unicode"/>
                <a:cs typeface="Lucida Sans Unicode"/>
              </a:rPr>
              <a:t>, </a:t>
            </a:r>
            <a:r>
              <a:rPr sz="2350" spc="15" dirty="0">
                <a:latin typeface="Lucida Sans Unicode"/>
                <a:cs typeface="Lucida Sans Unicode"/>
              </a:rPr>
              <a:t>k</a:t>
            </a:r>
            <a:r>
              <a:rPr sz="2350" spc="10" dirty="0">
                <a:latin typeface="Lucida Sans Unicode"/>
                <a:cs typeface="Lucida Sans Unicode"/>
              </a:rPr>
              <a:t>ee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</a:t>
            </a:r>
            <a:r>
              <a:rPr sz="2350" spc="5" dirty="0">
                <a:latin typeface="Lucida Sans Unicode"/>
                <a:cs typeface="Lucida Sans Unicode"/>
              </a:rPr>
              <a:t>at:</a:t>
            </a:r>
            <a:endParaRPr sz="2350" dirty="0">
              <a:latin typeface="Lucida Sans Unicode"/>
              <a:cs typeface="Lucida Sans Unicode"/>
            </a:endParaRPr>
          </a:p>
          <a:p>
            <a:pPr marL="376555" marR="1971039" indent="-250825">
              <a:lnSpc>
                <a:spcPct val="101699"/>
              </a:lnSpc>
              <a:spcBef>
                <a:spcPts val="395"/>
              </a:spcBef>
              <a:buClr>
                <a:srgbClr val="2DA2BF"/>
              </a:buClr>
              <a:buSzPct val="68085"/>
              <a:buFont typeface="Wingdings"/>
              <a:buChar char=""/>
              <a:tabLst>
                <a:tab pos="379095" algn="l"/>
              </a:tabLst>
            </a:pPr>
            <a:r>
              <a:rPr sz="2350" spc="15" dirty="0">
                <a:latin typeface="Lucida Sans Unicode"/>
                <a:cs typeface="Lucida Sans Unicode"/>
              </a:rPr>
              <a:t>T</a:t>
            </a:r>
            <a:r>
              <a:rPr sz="2350" spc="10" dirty="0">
                <a:latin typeface="Lucida Sans Unicode"/>
                <a:cs typeface="Lucida Sans Unicode"/>
              </a:rPr>
              <a:t>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w</a:t>
            </a:r>
            <a:r>
              <a:rPr sz="2350" spc="10" dirty="0">
                <a:latin typeface="Lucida Sans Unicode"/>
                <a:cs typeface="Lucida Sans Unicode"/>
              </a:rPr>
              <a:t>or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“</a:t>
            </a:r>
            <a:r>
              <a:rPr sz="2350" spc="10" dirty="0">
                <a:latin typeface="Lucida Sans Unicode"/>
                <a:cs typeface="Lucida Sans Unicode"/>
              </a:rPr>
              <a:t>su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ta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tial i</a:t>
            </a:r>
            <a:r>
              <a:rPr sz="2350" spc="10" dirty="0">
                <a:latin typeface="Lucida Sans Unicode"/>
                <a:cs typeface="Lucida Sans Unicode"/>
              </a:rPr>
              <a:t>ncre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se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j</a:t>
            </a:r>
            <a:r>
              <a:rPr sz="2350" spc="15" dirty="0">
                <a:latin typeface="Lucida Sans Unicode"/>
                <a:cs typeface="Lucida Sans Unicode"/>
              </a:rPr>
              <a:t>ob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res</a:t>
            </a:r>
            <a:r>
              <a:rPr sz="2350" spc="15" dirty="0">
                <a:latin typeface="Lucida Sans Unicode"/>
                <a:cs typeface="Lucida Sans Unicode"/>
              </a:rPr>
              <a:t>po</a:t>
            </a:r>
            <a:r>
              <a:rPr sz="2350" spc="10" dirty="0">
                <a:latin typeface="Lucida Sans Unicode"/>
                <a:cs typeface="Lucida Sans Unicode"/>
              </a:rPr>
              <a:t>ns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5" dirty="0">
                <a:latin typeface="Lucida Sans Unicode"/>
                <a:cs typeface="Lucida Sans Unicode"/>
              </a:rPr>
              <a:t>b</a:t>
            </a:r>
            <a:r>
              <a:rPr sz="2350" spc="5" dirty="0">
                <a:latin typeface="Lucida Sans Unicode"/>
                <a:cs typeface="Lucida Sans Unicode"/>
              </a:rPr>
              <a:t>ilitie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” a</a:t>
            </a:r>
            <a:r>
              <a:rPr sz="2350" spc="10" dirty="0">
                <a:latin typeface="Lucida Sans Unicode"/>
                <a:cs typeface="Lucida Sans Unicode"/>
              </a:rPr>
              <a:t>re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subjec</a:t>
            </a:r>
            <a:r>
              <a:rPr sz="2350" spc="5" dirty="0">
                <a:latin typeface="Lucida Sans Unicode"/>
                <a:cs typeface="Lucida Sans Unicode"/>
              </a:rPr>
              <a:t>ti</a:t>
            </a:r>
            <a:r>
              <a:rPr sz="2350" spc="10" dirty="0">
                <a:latin typeface="Lucida Sans Unicode"/>
                <a:cs typeface="Lucida Sans Unicode"/>
              </a:rPr>
              <a:t>ve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 dirty="0">
              <a:latin typeface="Lucida Sans Unicode"/>
              <a:cs typeface="Lucida Sans Unicode"/>
            </a:endParaRPr>
          </a:p>
          <a:p>
            <a:pPr marL="376555" marR="28575" indent="-250825">
              <a:lnSpc>
                <a:spcPct val="101699"/>
              </a:lnSpc>
              <a:spcBef>
                <a:spcPts val="295"/>
              </a:spcBef>
              <a:buClr>
                <a:srgbClr val="2DA2BF"/>
              </a:buClr>
              <a:buSzPct val="68085"/>
              <a:buFont typeface="Wingdings"/>
              <a:buChar char=""/>
              <a:tabLst>
                <a:tab pos="379095" algn="l"/>
              </a:tabLst>
            </a:pPr>
            <a:r>
              <a:rPr sz="2350" spc="15" dirty="0">
                <a:latin typeface="Lucida Sans Unicode"/>
                <a:cs typeface="Lucida Sans Unicode"/>
              </a:rPr>
              <a:t>T</a:t>
            </a:r>
            <a:r>
              <a:rPr sz="2350" spc="10" dirty="0">
                <a:latin typeface="Lucida Sans Unicode"/>
                <a:cs typeface="Lucida Sans Unicode"/>
              </a:rPr>
              <a:t>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gener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 j</a:t>
            </a:r>
            <a:r>
              <a:rPr sz="2350" spc="15" dirty="0">
                <a:latin typeface="Lucida Sans Unicode"/>
                <a:cs typeface="Lucida Sans Unicode"/>
              </a:rPr>
              <a:t>ob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escr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5" dirty="0">
                <a:latin typeface="Lucida Sans Unicode"/>
                <a:cs typeface="Lucida Sans Unicode"/>
              </a:rPr>
              <a:t>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ns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0" dirty="0">
                <a:latin typeface="Lucida Sans Unicode"/>
                <a:cs typeface="Lucida Sans Unicode"/>
              </a:rPr>
              <a:t>re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excee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ng</a:t>
            </a:r>
            <a:r>
              <a:rPr sz="2350" spc="5" dirty="0">
                <a:latin typeface="Lucida Sans Unicode"/>
                <a:cs typeface="Lucida Sans Unicode"/>
              </a:rPr>
              <a:t>l</a:t>
            </a:r>
            <a:r>
              <a:rPr sz="2350" spc="10" dirty="0">
                <a:latin typeface="Lucida Sans Unicode"/>
                <a:cs typeface="Lucida Sans Unicode"/>
              </a:rPr>
              <a:t>y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v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gue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ver</a:t>
            </a:r>
            <a:r>
              <a:rPr sz="2350" spc="5" dirty="0">
                <a:latin typeface="Lucida Sans Unicode"/>
                <a:cs typeface="Lucida Sans Unicode"/>
              </a:rPr>
              <a:t>la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ne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ther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350" spc="15" dirty="0">
                <a:latin typeface="Lucida Sans Unicode"/>
                <a:cs typeface="Lucida Sans Unicode"/>
              </a:rPr>
              <a:t>T</a:t>
            </a:r>
            <a:r>
              <a:rPr sz="2350" spc="10" dirty="0">
                <a:latin typeface="Lucida Sans Unicode"/>
                <a:cs typeface="Lucida Sans Unicode"/>
              </a:rPr>
              <a:t>here</a:t>
            </a:r>
            <a:r>
              <a:rPr sz="2350" spc="5" dirty="0">
                <a:latin typeface="Lucida Sans Unicode"/>
                <a:cs typeface="Lucida Sans Unicode"/>
              </a:rPr>
              <a:t>f</a:t>
            </a:r>
            <a:r>
              <a:rPr sz="2350" spc="10" dirty="0">
                <a:latin typeface="Lucida Sans Unicode"/>
                <a:cs typeface="Lucida Sans Unicode"/>
              </a:rPr>
              <a:t>ore</a:t>
            </a:r>
            <a:r>
              <a:rPr sz="2350" spc="5" dirty="0">
                <a:latin typeface="Lucida Sans Unicode"/>
                <a:cs typeface="Lucida Sans Unicode"/>
              </a:rPr>
              <a:t> it i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ch</a:t>
            </a:r>
            <a:r>
              <a:rPr sz="2350" spc="5" dirty="0">
                <a:latin typeface="Lucida Sans Unicode"/>
                <a:cs typeface="Lucida Sans Unicode"/>
              </a:rPr>
              <a:t>alle</a:t>
            </a:r>
            <a:r>
              <a:rPr sz="2350" spc="10" dirty="0">
                <a:latin typeface="Lucida Sans Unicode"/>
                <a:cs typeface="Lucida Sans Unicode"/>
              </a:rPr>
              <a:t>ng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ng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to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ns</a:t>
            </a:r>
            <a:r>
              <a:rPr sz="2350" spc="5" dirty="0">
                <a:latin typeface="Lucida Sans Unicode"/>
                <a:cs typeface="Lucida Sans Unicode"/>
              </a:rPr>
              <a:t>tra</a:t>
            </a:r>
            <a:r>
              <a:rPr sz="2350" spc="10" dirty="0">
                <a:latin typeface="Lucida Sans Unicode"/>
                <a:cs typeface="Lucida Sans Unicode"/>
              </a:rPr>
              <a:t>te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conc</a:t>
            </a:r>
            <a:r>
              <a:rPr sz="2350" spc="5" dirty="0">
                <a:latin typeface="Lucida Sans Unicode"/>
                <a:cs typeface="Lucida Sans Unicode"/>
              </a:rPr>
              <a:t>l</a:t>
            </a:r>
            <a:r>
              <a:rPr sz="2350" spc="10" dirty="0">
                <a:latin typeface="Lucida Sans Unicode"/>
                <a:cs typeface="Lucida Sans Unicode"/>
              </a:rPr>
              <a:t>us</a:t>
            </a:r>
            <a:r>
              <a:rPr sz="2350" spc="5" dirty="0">
                <a:latin typeface="Lucida Sans Unicode"/>
                <a:cs typeface="Lucida Sans Unicode"/>
              </a:rPr>
              <a:t>i</a:t>
            </a:r>
            <a:r>
              <a:rPr sz="2350" spc="10" dirty="0">
                <a:latin typeface="Lucida Sans Unicode"/>
                <a:cs typeface="Lucida Sans Unicode"/>
              </a:rPr>
              <a:t>vely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</a:t>
            </a:r>
            <a:r>
              <a:rPr sz="2350" spc="5" dirty="0">
                <a:latin typeface="Lucida Sans Unicode"/>
                <a:cs typeface="Lucida Sans Unicode"/>
              </a:rPr>
              <a:t>at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ne</a:t>
            </a:r>
            <a:r>
              <a:rPr sz="2350" spc="15" dirty="0">
                <a:latin typeface="Lucida Sans Unicode"/>
                <a:cs typeface="Lucida Sans Unicode"/>
              </a:rPr>
              <a:t>w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10" dirty="0">
                <a:latin typeface="Lucida Sans Unicode"/>
                <a:cs typeface="Lucida Sans Unicode"/>
              </a:rPr>
              <a:t>u</a:t>
            </a:r>
            <a:r>
              <a:rPr sz="2350" spc="5" dirty="0">
                <a:latin typeface="Lucida Sans Unicode"/>
                <a:cs typeface="Lucida Sans Unicode"/>
              </a:rPr>
              <a:t>ti</a:t>
            </a:r>
            <a:r>
              <a:rPr sz="2350" spc="10" dirty="0">
                <a:latin typeface="Lucida Sans Unicode"/>
                <a:cs typeface="Lucida Sans Unicode"/>
              </a:rPr>
              <a:t>es</a:t>
            </a:r>
            <a:r>
              <a:rPr sz="2350" spc="5" dirty="0">
                <a:latin typeface="Lucida Sans Unicode"/>
                <a:cs typeface="Lucida Sans Unicode"/>
              </a:rPr>
              <a:t> a</a:t>
            </a:r>
            <a:r>
              <a:rPr sz="2350" spc="10" dirty="0">
                <a:latin typeface="Lucida Sans Unicode"/>
                <a:cs typeface="Lucida Sans Unicode"/>
              </a:rPr>
              <a:t>re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5" dirty="0">
                <a:latin typeface="Lucida Sans Unicode"/>
                <a:cs typeface="Lucida Sans Unicode"/>
              </a:rPr>
              <a:t>t </a:t>
            </a:r>
            <a:r>
              <a:rPr sz="2350" spc="10" dirty="0">
                <a:latin typeface="Lucida Sans Unicode"/>
                <a:cs typeface="Lucida Sans Unicode"/>
              </a:rPr>
              <a:t>enco</a:t>
            </a:r>
            <a:r>
              <a:rPr sz="2350" spc="20" dirty="0">
                <a:latin typeface="Lucida Sans Unicode"/>
                <a:cs typeface="Lucida Sans Unicode"/>
              </a:rPr>
              <a:t>m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5" dirty="0">
                <a:latin typeface="Lucida Sans Unicode"/>
                <a:cs typeface="Lucida Sans Unicode"/>
              </a:rPr>
              <a:t>a</a:t>
            </a:r>
            <a:r>
              <a:rPr sz="2350" spc="10" dirty="0">
                <a:latin typeface="Lucida Sans Unicode"/>
                <a:cs typeface="Lucida Sans Unicode"/>
              </a:rPr>
              <a:t>sse</a:t>
            </a:r>
            <a:r>
              <a:rPr sz="2350" spc="15" dirty="0">
                <a:latin typeface="Lucida Sans Unicode"/>
                <a:cs typeface="Lucida Sans Unicode"/>
              </a:rPr>
              <a:t>d</a:t>
            </a:r>
            <a:r>
              <a:rPr sz="2350" spc="5" dirty="0">
                <a:latin typeface="Lucida Sans Unicode"/>
                <a:cs typeface="Lucida Sans Unicode"/>
              </a:rPr>
              <a:t> i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j</a:t>
            </a:r>
            <a:r>
              <a:rPr sz="2350" spc="15" dirty="0">
                <a:latin typeface="Lucida Sans Unicode"/>
                <a:cs typeface="Lucida Sans Unicode"/>
              </a:rPr>
              <a:t>ob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s</a:t>
            </a:r>
            <a:r>
              <a:rPr sz="2350" spc="15" dirty="0">
                <a:latin typeface="Lucida Sans Unicode"/>
                <a:cs typeface="Lucida Sans Unicode"/>
              </a:rPr>
              <a:t>p</a:t>
            </a:r>
            <a:r>
              <a:rPr sz="2350" spc="10" dirty="0">
                <a:latin typeface="Lucida Sans Unicode"/>
                <a:cs typeface="Lucida Sans Unicode"/>
              </a:rPr>
              <a:t>ec</a:t>
            </a:r>
            <a:r>
              <a:rPr sz="2350" spc="5" dirty="0">
                <a:latin typeface="Lucida Sans Unicode"/>
                <a:cs typeface="Lucida Sans Unicode"/>
              </a:rPr>
              <a:t>ifi</a:t>
            </a:r>
            <a:r>
              <a:rPr sz="2350" spc="10" dirty="0">
                <a:latin typeface="Lucida Sans Unicode"/>
                <a:cs typeface="Lucida Sans Unicode"/>
              </a:rPr>
              <a:t>c</a:t>
            </a:r>
            <a:r>
              <a:rPr sz="2350" spc="5" dirty="0">
                <a:latin typeface="Lucida Sans Unicode"/>
                <a:cs typeface="Lucida Sans Unicode"/>
              </a:rPr>
              <a:t>ati</a:t>
            </a:r>
            <a:r>
              <a:rPr sz="2350" spc="15" dirty="0">
                <a:latin typeface="Lucida Sans Unicode"/>
                <a:cs typeface="Lucida Sans Unicode"/>
              </a:rPr>
              <a:t>o</a:t>
            </a:r>
            <a:r>
              <a:rPr sz="2350" spc="10" dirty="0">
                <a:latin typeface="Lucida Sans Unicode"/>
                <a:cs typeface="Lucida Sans Unicode"/>
              </a:rPr>
              <a:t>n</a:t>
            </a:r>
            <a:r>
              <a:rPr sz="2350" spc="5" dirty="0">
                <a:latin typeface="Lucida Sans Unicode"/>
                <a:cs typeface="Lucida Sans Unicode"/>
              </a:rPr>
              <a:t> f</a:t>
            </a:r>
            <a:r>
              <a:rPr sz="2350" spc="10" dirty="0">
                <a:latin typeface="Lucida Sans Unicode"/>
                <a:cs typeface="Lucida Sans Unicode"/>
              </a:rPr>
              <a:t>or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the</a:t>
            </a:r>
            <a:r>
              <a:rPr sz="2350" spc="5" dirty="0">
                <a:latin typeface="Lucida Sans Unicode"/>
                <a:cs typeface="Lucida Sans Unicode"/>
              </a:rPr>
              <a:t> </a:t>
            </a:r>
            <a:r>
              <a:rPr sz="2350" spc="10" dirty="0">
                <a:latin typeface="Lucida Sans Unicode"/>
                <a:cs typeface="Lucida Sans Unicode"/>
              </a:rPr>
              <a:t>curren</a:t>
            </a:r>
            <a:r>
              <a:rPr sz="2350" spc="5" dirty="0">
                <a:latin typeface="Lucida Sans Unicode"/>
                <a:cs typeface="Lucida Sans Unicode"/>
              </a:rPr>
              <a:t>t j</a:t>
            </a:r>
            <a:r>
              <a:rPr sz="2350" spc="15" dirty="0">
                <a:latin typeface="Lucida Sans Unicode"/>
                <a:cs typeface="Lucida Sans Unicode"/>
              </a:rPr>
              <a:t>ob</a:t>
            </a:r>
            <a:r>
              <a:rPr sz="2350" spc="5" dirty="0">
                <a:latin typeface="Lucida Sans Unicode"/>
                <a:cs typeface="Lucida Sans Unicode"/>
              </a:rPr>
              <a:t> titl</a:t>
            </a:r>
            <a:r>
              <a:rPr sz="2350" spc="10" dirty="0">
                <a:latin typeface="Lucida Sans Unicode"/>
                <a:cs typeface="Lucida Sans Unicode"/>
              </a:rPr>
              <a:t>e</a:t>
            </a:r>
            <a:r>
              <a:rPr sz="2350" spc="5" dirty="0">
                <a:latin typeface="Lucida Sans Unicode"/>
                <a:cs typeface="Lucida Sans Unicode"/>
              </a:rPr>
              <a:t>.</a:t>
            </a:r>
            <a:endParaRPr sz="23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997527"/>
            <a:ext cx="5810595" cy="8603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084" y="2089398"/>
            <a:ext cx="7571105" cy="4661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3525" marR="23495" indent="-251460">
              <a:lnSpc>
                <a:spcPct val="101099"/>
              </a:lnSpc>
              <a:tabLst>
                <a:tab pos="265430" algn="l"/>
                <a:tab pos="4313555" algn="l"/>
              </a:tabLst>
            </a:pPr>
            <a:r>
              <a:rPr sz="1800" spc="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800" spc="5" dirty="0">
                <a:solidFill>
                  <a:srgbClr val="2DA2BF"/>
                </a:solidFill>
                <a:latin typeface="Times New Roman"/>
                <a:cs typeface="Times New Roman"/>
              </a:rPr>
              <a:t>		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New</a:t>
            </a:r>
            <a:r>
              <a:rPr sz="2650" spc="5" dirty="0">
                <a:latin typeface="Lucida Sans Unicode"/>
                <a:cs typeface="Lucida Sans Unicode"/>
              </a:rPr>
              <a:t> Jers</a:t>
            </a:r>
            <a:r>
              <a:rPr sz="2650" spc="10" dirty="0">
                <a:latin typeface="Lucida Sans Unicode"/>
                <a:cs typeface="Lucida Sans Unicode"/>
              </a:rPr>
              <a:t>ey</a:t>
            </a:r>
            <a:r>
              <a:rPr sz="2650" spc="5" dirty="0">
                <a:latin typeface="Lucida Sans Unicode"/>
                <a:cs typeface="Lucida Sans Unicode"/>
              </a:rPr>
              <a:t>, a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 A</a:t>
            </a:r>
            <a:r>
              <a:rPr sz="2650" spc="10" dirty="0">
                <a:latin typeface="Lucida Sans Unicode"/>
                <a:cs typeface="Lucida Sans Unicode"/>
              </a:rPr>
              <a:t>gency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Fee</a:t>
            </a:r>
            <a:r>
              <a:rPr sz="2650" spc="5" dirty="0">
                <a:latin typeface="Lucida Sans Unicode"/>
                <a:cs typeface="Lucida Sans Unicode"/>
              </a:rPr>
              <a:t> (als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alle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a</a:t>
            </a:r>
            <a:r>
              <a:rPr sz="2650" spc="5" dirty="0">
                <a:latin typeface="Lucida Sans Unicode"/>
                <a:cs typeface="Lucida Sans Unicode"/>
              </a:rPr>
              <a:t> 'fair s</a:t>
            </a:r>
            <a:r>
              <a:rPr sz="2650" spc="10" dirty="0">
                <a:latin typeface="Lucida Sans Unicode"/>
                <a:cs typeface="Lucida Sans Unicode"/>
              </a:rPr>
              <a:t>h</a:t>
            </a:r>
            <a:r>
              <a:rPr sz="2650" spc="5" dirty="0">
                <a:latin typeface="Lucida Sans Unicode"/>
                <a:cs typeface="Lucida Sans Unicode"/>
              </a:rPr>
              <a:t>ar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') is </a:t>
            </a:r>
            <a:r>
              <a:rPr sz="2650" spc="10" dirty="0">
                <a:latin typeface="Lucida Sans Unicode"/>
                <a:cs typeface="Lucida Sans Unicode"/>
              </a:rPr>
              <a:t>deduc</a:t>
            </a:r>
            <a:r>
              <a:rPr sz="2650" spc="5" dirty="0">
                <a:latin typeface="Lucida Sans Unicode"/>
                <a:cs typeface="Lucida Sans Unicode"/>
              </a:rPr>
              <a:t>te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dirty="0">
                <a:latin typeface="Lucida Sans Unicode"/>
                <a:cs typeface="Lucida Sans Unicode"/>
              </a:rPr>
              <a:t>	</a:t>
            </a:r>
            <a:r>
              <a:rPr sz="2650" spc="5" dirty="0">
                <a:latin typeface="Lucida Sans Unicode"/>
                <a:cs typeface="Lucida Sans Unicode"/>
              </a:rPr>
              <a:t>f</a:t>
            </a:r>
            <a:r>
              <a:rPr sz="2650" spc="10" dirty="0">
                <a:latin typeface="Lucida Sans Unicode"/>
                <a:cs typeface="Lucida Sans Unicode"/>
              </a:rPr>
              <a:t>ro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p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ycheck</a:t>
            </a:r>
            <a:r>
              <a:rPr sz="2650" spc="5" dirty="0">
                <a:latin typeface="Lucida Sans Unicode"/>
                <a:cs typeface="Lucida Sans Unicode"/>
              </a:rPr>
              <a:t>s 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f all 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p</a:t>
            </a:r>
            <a:r>
              <a:rPr sz="2650" spc="5" dirty="0">
                <a:latin typeface="Lucida Sans Unicode"/>
                <a:cs typeface="Lucida Sans Unicode"/>
              </a:rPr>
              <a:t>l</a:t>
            </a:r>
            <a:r>
              <a:rPr sz="2650" spc="10" dirty="0">
                <a:latin typeface="Lucida Sans Unicode"/>
                <a:cs typeface="Lucida Sans Unicode"/>
              </a:rPr>
              <a:t>oyee</a:t>
            </a:r>
            <a:r>
              <a:rPr sz="2650" spc="5" dirty="0">
                <a:latin typeface="Lucida Sans Unicode"/>
                <a:cs typeface="Lucida Sans Unicode"/>
              </a:rPr>
              <a:t>s 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A</a:t>
            </a:r>
            <a:r>
              <a:rPr sz="2650" spc="10" dirty="0">
                <a:latin typeface="Lucida Sans Unicode"/>
                <a:cs typeface="Lucida Sans Unicode"/>
              </a:rPr>
              <a:t>FT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b</a:t>
            </a:r>
            <a:r>
              <a:rPr sz="2650" spc="5" dirty="0">
                <a:latin typeface="Lucida Sans Unicode"/>
                <a:cs typeface="Lucida Sans Unicode"/>
              </a:rPr>
              <a:t>ar</a:t>
            </a:r>
            <a:r>
              <a:rPr sz="2650" spc="10" dirty="0">
                <a:latin typeface="Lucida Sans Unicode"/>
                <a:cs typeface="Lucida Sans Unicode"/>
              </a:rPr>
              <a:t>g</a:t>
            </a:r>
            <a:r>
              <a:rPr sz="2650" spc="5" dirty="0">
                <a:latin typeface="Lucida Sans Unicode"/>
                <a:cs typeface="Lucida Sans Unicode"/>
              </a:rPr>
              <a:t>ai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ng</a:t>
            </a:r>
            <a:endParaRPr sz="2650" dirty="0">
              <a:latin typeface="Lucida Sans Unicode"/>
              <a:cs typeface="Lucida Sans Unicode"/>
            </a:endParaRPr>
          </a:p>
          <a:p>
            <a:pPr marL="263525" marR="180340">
              <a:lnSpc>
                <a:spcPts val="3260"/>
              </a:lnSpc>
              <a:spcBef>
                <a:spcPts val="25"/>
              </a:spcBef>
            </a:pPr>
            <a:r>
              <a:rPr sz="2650" spc="10" dirty="0">
                <a:latin typeface="Lucida Sans Unicode"/>
                <a:cs typeface="Lucida Sans Unicode"/>
              </a:rPr>
              <a:t>un</a:t>
            </a:r>
            <a:r>
              <a:rPr sz="2650" spc="5" dirty="0">
                <a:latin typeface="Lucida Sans Unicode"/>
                <a:cs typeface="Lucida Sans Unicode"/>
              </a:rPr>
              <a:t>it. </a:t>
            </a:r>
            <a:r>
              <a:rPr sz="2650" b="1" u="heavy" spc="5" dirty="0">
                <a:latin typeface="Lucida Sans Unicode"/>
                <a:cs typeface="Lucida Sans Unicode"/>
              </a:rPr>
              <a:t>B</a:t>
            </a:r>
            <a:r>
              <a:rPr sz="2650" b="1" u="heavy" spc="10" dirty="0">
                <a:latin typeface="Lucida Sans Unicode"/>
                <a:cs typeface="Lucida Sans Unicode"/>
              </a:rPr>
              <a:t>u</a:t>
            </a:r>
            <a:r>
              <a:rPr sz="2650" b="1" u="heavy" spc="5" dirty="0">
                <a:latin typeface="Lucida Sans Unicode"/>
                <a:cs typeface="Lucida Sans Unicode"/>
              </a:rPr>
              <a:t>t th</a:t>
            </a:r>
            <a:r>
              <a:rPr sz="2650" b="1" u="heavy" dirty="0">
                <a:latin typeface="Lucida Sans Unicode"/>
                <a:cs typeface="Lucida Sans Unicode"/>
              </a:rPr>
              <a:t>i</a:t>
            </a:r>
            <a:r>
              <a:rPr sz="2650" b="1" u="heavy" spc="5" dirty="0">
                <a:latin typeface="Lucida Sans Unicode"/>
                <a:cs typeface="Lucida Sans Unicode"/>
              </a:rPr>
              <a:t>s </a:t>
            </a:r>
            <a:r>
              <a:rPr sz="2650" b="1" u="heavy" spc="10" dirty="0">
                <a:latin typeface="Lucida Sans Unicode"/>
                <a:cs typeface="Lucida Sans Unicode"/>
              </a:rPr>
              <a:t>do</a:t>
            </a:r>
            <a:r>
              <a:rPr sz="2650" b="1" u="heavy" spc="5" dirty="0">
                <a:latin typeface="Lucida Sans Unicode"/>
                <a:cs typeface="Lucida Sans Unicode"/>
              </a:rPr>
              <a:t>es </a:t>
            </a:r>
            <a:r>
              <a:rPr sz="2650" b="1" u="heavy" spc="10" dirty="0">
                <a:latin typeface="Lucida Sans Unicode"/>
                <a:cs typeface="Lucida Sans Unicode"/>
              </a:rPr>
              <a:t>no</a:t>
            </a:r>
            <a:r>
              <a:rPr sz="2650" b="1" u="heavy" spc="5" dirty="0">
                <a:latin typeface="Lucida Sans Unicode"/>
                <a:cs typeface="Lucida Sans Unicode"/>
              </a:rPr>
              <a:t>t </a:t>
            </a:r>
            <a:r>
              <a:rPr sz="2650" b="1" u="heavy" spc="15" dirty="0">
                <a:latin typeface="Lucida Sans Unicode"/>
                <a:cs typeface="Lucida Sans Unicode"/>
              </a:rPr>
              <a:t>m</a:t>
            </a:r>
            <a:r>
              <a:rPr sz="2650" b="1" u="heavy" spc="5" dirty="0">
                <a:latin typeface="Lucida Sans Unicode"/>
                <a:cs typeface="Lucida Sans Unicode"/>
              </a:rPr>
              <a:t>e</a:t>
            </a:r>
            <a:r>
              <a:rPr sz="2650" b="1" u="heavy" dirty="0">
                <a:latin typeface="Lucida Sans Unicode"/>
                <a:cs typeface="Lucida Sans Unicode"/>
              </a:rPr>
              <a:t>a</a:t>
            </a:r>
            <a:r>
              <a:rPr sz="2650" b="1" u="heavy" spc="10" dirty="0">
                <a:latin typeface="Lucida Sans Unicode"/>
                <a:cs typeface="Lucida Sans Unicode"/>
              </a:rPr>
              <a:t>n</a:t>
            </a:r>
            <a:r>
              <a:rPr sz="2650" b="1" u="heavy" spc="5" dirty="0">
                <a:latin typeface="Lucida Sans Unicode"/>
                <a:cs typeface="Lucida Sans Unicode"/>
              </a:rPr>
              <a:t> y</a:t>
            </a:r>
            <a:r>
              <a:rPr sz="2650" b="1" u="heavy" spc="10" dirty="0">
                <a:latin typeface="Lucida Sans Unicode"/>
                <a:cs typeface="Lucida Sans Unicode"/>
              </a:rPr>
              <a:t>ou</a:t>
            </a:r>
            <a:r>
              <a:rPr sz="2650" b="1" u="heavy" spc="5" dirty="0">
                <a:latin typeface="Lucida Sans Unicode"/>
                <a:cs typeface="Lucida Sans Unicode"/>
              </a:rPr>
              <a:t> </a:t>
            </a:r>
            <a:r>
              <a:rPr sz="2650" b="1" u="heavy" dirty="0">
                <a:latin typeface="Lucida Sans Unicode"/>
                <a:cs typeface="Lucida Sans Unicode"/>
              </a:rPr>
              <a:t>a</a:t>
            </a:r>
            <a:r>
              <a:rPr sz="2650" b="1" u="heavy" spc="5" dirty="0">
                <a:latin typeface="Lucida Sans Unicode"/>
                <a:cs typeface="Lucida Sans Unicode"/>
              </a:rPr>
              <a:t>re a</a:t>
            </a:r>
            <a:r>
              <a:rPr sz="2650" b="1" u="heavy" dirty="0">
                <a:latin typeface="Lucida Sans Unicode"/>
                <a:cs typeface="Lucida Sans Unicode"/>
              </a:rPr>
              <a:t> </a:t>
            </a:r>
            <a:r>
              <a:rPr sz="2650" b="1" u="heavy" spc="5" dirty="0">
                <a:latin typeface="Lucida Sans Unicode"/>
                <a:cs typeface="Lucida Sans Unicode"/>
              </a:rPr>
              <a:t>f</a:t>
            </a:r>
            <a:r>
              <a:rPr sz="2650" b="1" u="heavy" spc="10" dirty="0">
                <a:latin typeface="Lucida Sans Unicode"/>
                <a:cs typeface="Lucida Sans Unicode"/>
              </a:rPr>
              <a:t>u</a:t>
            </a:r>
            <a:r>
              <a:rPr sz="2650" b="1" u="heavy" dirty="0">
                <a:latin typeface="Lucida Sans Unicode"/>
                <a:cs typeface="Lucida Sans Unicode"/>
              </a:rPr>
              <a:t>ll</a:t>
            </a:r>
            <a:r>
              <a:rPr lang="en-US" sz="2650" b="1" u="heavy" spc="10" dirty="0">
                <a:latin typeface="Lucida Sans Unicode"/>
                <a:cs typeface="Lucida Sans Unicode"/>
              </a:rPr>
              <a:t> </a:t>
            </a:r>
            <a:r>
              <a:rPr sz="2650" b="1" spc="5" dirty="0">
                <a:latin typeface="Lucida Sans Unicode"/>
                <a:cs typeface="Lucida Sans Unicode"/>
              </a:rPr>
              <a:t> </a:t>
            </a:r>
            <a:r>
              <a:rPr sz="2650" b="1" u="heavy" spc="10" dirty="0">
                <a:latin typeface="Lucida Sans Unicode"/>
                <a:cs typeface="Lucida Sans Unicode"/>
              </a:rPr>
              <a:t>d</a:t>
            </a:r>
            <a:r>
              <a:rPr sz="2650" b="1" u="heavy" spc="5" dirty="0">
                <a:latin typeface="Lucida Sans Unicode"/>
                <a:cs typeface="Lucida Sans Unicode"/>
              </a:rPr>
              <a:t>ues</a:t>
            </a:r>
            <a:r>
              <a:rPr lang="en-US" sz="2650" b="1" u="heavy" dirty="0">
                <a:latin typeface="Lucida Sans Unicode"/>
                <a:cs typeface="Lucida Sans Unicode"/>
              </a:rPr>
              <a:t>-</a:t>
            </a:r>
            <a:r>
              <a:rPr sz="2650" b="1" u="heavy" spc="5" dirty="0">
                <a:latin typeface="Lucida Sans Unicode"/>
                <a:cs typeface="Lucida Sans Unicode"/>
              </a:rPr>
              <a:t>payin</a:t>
            </a:r>
            <a:r>
              <a:rPr sz="2650" b="1" u="heavy" spc="10" dirty="0">
                <a:latin typeface="Lucida Sans Unicode"/>
                <a:cs typeface="Lucida Sans Unicode"/>
              </a:rPr>
              <a:t>g</a:t>
            </a:r>
            <a:r>
              <a:rPr sz="2650" b="1" u="heavy" dirty="0">
                <a:latin typeface="Lucida Sans Unicode"/>
                <a:cs typeface="Lucida Sans Unicode"/>
              </a:rPr>
              <a:t> </a:t>
            </a:r>
            <a:r>
              <a:rPr sz="2650" b="1" u="heavy" spc="10" dirty="0">
                <a:latin typeface="Lucida Sans Unicode"/>
                <a:cs typeface="Lucida Sans Unicode"/>
              </a:rPr>
              <a:t>mem</a:t>
            </a:r>
            <a:r>
              <a:rPr sz="2650" b="1" u="heavy" spc="5" dirty="0">
                <a:latin typeface="Lucida Sans Unicode"/>
                <a:cs typeface="Lucida Sans Unicode"/>
              </a:rPr>
              <a:t>ber</a:t>
            </a:r>
            <a:r>
              <a:rPr sz="2650" b="1" spc="5" dirty="0">
                <a:latin typeface="Lucida Sans Unicode"/>
                <a:cs typeface="Lucida Sans Unicode"/>
              </a:rPr>
              <a:t>.</a:t>
            </a:r>
            <a:endParaRPr sz="26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263525" marR="5080" indent="-251460">
              <a:lnSpc>
                <a:spcPct val="101600"/>
              </a:lnSpc>
              <a:tabLst>
                <a:tab pos="265430" algn="l"/>
              </a:tabLst>
            </a:pPr>
            <a:r>
              <a:rPr sz="1800" spc="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800" spc="5" dirty="0">
                <a:solidFill>
                  <a:srgbClr val="2DA2BF"/>
                </a:solidFill>
                <a:latin typeface="Times New Roman"/>
                <a:cs typeface="Times New Roman"/>
              </a:rPr>
              <a:t>		</a:t>
            </a:r>
            <a:r>
              <a:rPr sz="2650" spc="10" dirty="0">
                <a:latin typeface="Lucida Sans Unicode"/>
                <a:cs typeface="Lucida Sans Unicode"/>
              </a:rPr>
              <a:t>The</a:t>
            </a:r>
            <a:r>
              <a:rPr sz="2650" spc="5" dirty="0">
                <a:latin typeface="Lucida Sans Unicode"/>
                <a:cs typeface="Lucida Sans Unicode"/>
              </a:rPr>
              <a:t> a</a:t>
            </a:r>
            <a:r>
              <a:rPr sz="2650" spc="10" dirty="0">
                <a:latin typeface="Lucida Sans Unicode"/>
                <a:cs typeface="Lucida Sans Unicode"/>
              </a:rPr>
              <a:t>gency</a:t>
            </a:r>
            <a:r>
              <a:rPr sz="2650" spc="5" dirty="0">
                <a:latin typeface="Lucida Sans Unicode"/>
                <a:cs typeface="Lucida Sans Unicode"/>
              </a:rPr>
              <a:t> f</a:t>
            </a:r>
            <a:r>
              <a:rPr sz="2650" spc="10" dirty="0">
                <a:latin typeface="Lucida Sans Unicode"/>
                <a:cs typeface="Lucida Sans Unicode"/>
              </a:rPr>
              <a:t>ee</a:t>
            </a:r>
            <a:r>
              <a:rPr sz="2650" spc="5" dirty="0">
                <a:latin typeface="Lucida Sans Unicode"/>
                <a:cs typeface="Lucida Sans Unicode"/>
              </a:rPr>
              <a:t> 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fle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ts </a:t>
            </a:r>
            <a:r>
              <a:rPr sz="2650" spc="10" dirty="0">
                <a:latin typeface="Lucida Sans Unicode"/>
                <a:cs typeface="Lucida Sans Unicode"/>
              </a:rPr>
              <a:t>co</a:t>
            </a:r>
            <a:r>
              <a:rPr sz="2650" spc="5" dirty="0">
                <a:latin typeface="Lucida Sans Unicode"/>
                <a:cs typeface="Lucida Sans Unicode"/>
              </a:rPr>
              <a:t>sts i</a:t>
            </a:r>
            <a:r>
              <a:rPr sz="2650" spc="10" dirty="0">
                <a:latin typeface="Lucida Sans Unicode"/>
                <a:cs typeface="Lucida Sans Unicode"/>
              </a:rPr>
              <a:t>ncu</a:t>
            </a:r>
            <a:r>
              <a:rPr sz="2650" spc="5" dirty="0">
                <a:latin typeface="Lucida Sans Unicode"/>
                <a:cs typeface="Lucida Sans Unicode"/>
              </a:rPr>
              <a:t>rr</a:t>
            </a:r>
            <a:r>
              <a:rPr sz="2650" spc="10" dirty="0">
                <a:latin typeface="Lucida Sans Unicode"/>
                <a:cs typeface="Lucida Sans Unicode"/>
              </a:rPr>
              <a:t>ed</a:t>
            </a:r>
            <a:r>
              <a:rPr sz="2650" spc="5" dirty="0">
                <a:latin typeface="Lucida Sans Unicode"/>
                <a:cs typeface="Lucida Sans Unicode"/>
              </a:rPr>
              <a:t> 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pe</a:t>
            </a:r>
            <a:r>
              <a:rPr sz="2650" spc="5" dirty="0">
                <a:latin typeface="Lucida Sans Unicode"/>
                <a:cs typeface="Lucida Sans Unicode"/>
              </a:rPr>
              <a:t>rf</a:t>
            </a:r>
            <a:r>
              <a:rPr sz="2650" spc="10" dirty="0">
                <a:latin typeface="Lucida Sans Unicode"/>
                <a:cs typeface="Lucida Sans Unicode"/>
              </a:rPr>
              <a:t>or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nce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f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un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’s </a:t>
            </a:r>
            <a:r>
              <a:rPr sz="2650" spc="10" dirty="0">
                <a:latin typeface="Lucida Sans Unicode"/>
                <a:cs typeface="Lucida Sans Unicode"/>
              </a:rPr>
              <a:t>du</a:t>
            </a:r>
            <a:r>
              <a:rPr sz="2650" spc="5" dirty="0">
                <a:latin typeface="Lucida Sans Unicode"/>
                <a:cs typeface="Lucida Sans Unicode"/>
              </a:rPr>
              <a:t>ti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s s</a:t>
            </a:r>
            <a:r>
              <a:rPr sz="2650" spc="10" dirty="0">
                <a:latin typeface="Lucida Sans Unicode"/>
                <a:cs typeface="Lucida Sans Unicode"/>
              </a:rPr>
              <a:t>uch</a:t>
            </a:r>
            <a:r>
              <a:rPr sz="2650" spc="5" dirty="0">
                <a:latin typeface="Lucida Sans Unicode"/>
                <a:cs typeface="Lucida Sans Unicode"/>
              </a:rPr>
              <a:t> as </a:t>
            </a:r>
            <a:r>
              <a:rPr sz="2650" spc="10" dirty="0">
                <a:latin typeface="Lucida Sans Unicode"/>
                <a:cs typeface="Lucida Sans Unicode"/>
              </a:rPr>
              <a:t>con</a:t>
            </a:r>
            <a:r>
              <a:rPr sz="2650" spc="5" dirty="0">
                <a:latin typeface="Lucida Sans Unicode"/>
                <a:cs typeface="Lucida Sans Unicode"/>
              </a:rPr>
              <a:t>tra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t </a:t>
            </a:r>
            <a:r>
              <a:rPr sz="2650" spc="10" dirty="0">
                <a:latin typeface="Lucida Sans Unicode"/>
                <a:cs typeface="Lucida Sans Unicode"/>
              </a:rPr>
              <a:t>nego</a:t>
            </a:r>
            <a:r>
              <a:rPr sz="2650" spc="5" dirty="0">
                <a:latin typeface="Lucida Sans Unicode"/>
                <a:cs typeface="Lucida Sans Unicode"/>
              </a:rPr>
              <a:t>tiati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s, a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istrati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, a</a:t>
            </a:r>
            <a:r>
              <a:rPr sz="2650" spc="10" dirty="0">
                <a:latin typeface="Lucida Sans Unicode"/>
                <a:cs typeface="Lucida Sans Unicode"/>
              </a:rPr>
              <a:t>nd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en</a:t>
            </a:r>
            <a:r>
              <a:rPr sz="2650" spc="5" dirty="0">
                <a:latin typeface="Lucida Sans Unicode"/>
                <a:cs typeface="Lucida Sans Unicode"/>
              </a:rPr>
              <a:t>f</a:t>
            </a:r>
            <a:r>
              <a:rPr sz="2650" spc="10" dirty="0">
                <a:latin typeface="Lucida Sans Unicode"/>
                <a:cs typeface="Lucida Sans Unicode"/>
              </a:rPr>
              <a:t>orce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en</a:t>
            </a:r>
            <a:r>
              <a:rPr sz="2650" spc="5" dirty="0">
                <a:latin typeface="Lucida Sans Unicode"/>
                <a:cs typeface="Lucida Sans Unicode"/>
              </a:rPr>
              <a:t>t.</a:t>
            </a:r>
            <a:endParaRPr lang="en-US" sz="2650" spc="5" dirty="0">
              <a:latin typeface="Lucida Sans Unicode"/>
              <a:cs typeface="Lucida Sans Unicode"/>
            </a:endParaRPr>
          </a:p>
          <a:p>
            <a:pPr marL="263525" marR="5080" indent="-251460">
              <a:lnSpc>
                <a:spcPct val="101600"/>
              </a:lnSpc>
              <a:tabLst>
                <a:tab pos="265430" algn="l"/>
              </a:tabLst>
            </a:pPr>
            <a:endParaRPr lang="en-US" sz="2650" spc="5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7090755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74570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3421" y="1868905"/>
            <a:ext cx="8240395" cy="393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2"/>
              </a:spcBef>
            </a:pPr>
            <a:endParaRPr sz="2150" dirty="0">
              <a:latin typeface="Times New Roman"/>
              <a:cs typeface="Times New Roman"/>
            </a:endParaRPr>
          </a:p>
          <a:p>
            <a:pPr marL="828675" marR="1942464" indent="-452120">
              <a:lnSpc>
                <a:spcPct val="105700"/>
              </a:lnSpc>
              <a:buAutoNum type="arabicPeriod"/>
              <a:tabLst>
                <a:tab pos="829310" algn="l"/>
              </a:tabLst>
            </a:pPr>
            <a:r>
              <a:rPr sz="1950" spc="15" dirty="0">
                <a:latin typeface="Lucida Sans Unicode"/>
                <a:cs typeface="Lucida Sans Unicode"/>
              </a:rPr>
              <a:t>You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ar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en</a:t>
            </a:r>
            <a:r>
              <a:rPr sz="1950" spc="5" dirty="0">
                <a:latin typeface="Lucida Sans Unicode"/>
                <a:cs typeface="Lucida Sans Unicode"/>
              </a:rPr>
              <a:t>titl</a:t>
            </a:r>
            <a:r>
              <a:rPr sz="1950" spc="15" dirty="0">
                <a:latin typeface="Lucida Sans Unicode"/>
                <a:cs typeface="Lucida Sans Unicode"/>
              </a:rPr>
              <a:t>ed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to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0" dirty="0">
                <a:latin typeface="Lucida Sans Unicode"/>
                <a:cs typeface="Lucida Sans Unicode"/>
              </a:rPr>
              <a:t>w</a:t>
            </a:r>
            <a:r>
              <a:rPr sz="1950" spc="10" dirty="0">
                <a:latin typeface="Lucida Sans Unicode"/>
                <a:cs typeface="Lucida Sans Unicode"/>
              </a:rPr>
              <a:t>ritte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ra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5" dirty="0">
                <a:latin typeface="Lucida Sans Unicode"/>
                <a:cs typeface="Lucida Sans Unicode"/>
              </a:rPr>
              <a:t>ona</a:t>
            </a:r>
            <a:r>
              <a:rPr sz="1950" spc="10" dirty="0">
                <a:latin typeface="Lucida Sans Unicode"/>
                <a:cs typeface="Lucida Sans Unicode"/>
              </a:rPr>
              <a:t>le</a:t>
            </a:r>
            <a:r>
              <a:rPr sz="1950" spc="5" dirty="0">
                <a:latin typeface="Lucida Sans Unicode"/>
                <a:cs typeface="Lucida Sans Unicode"/>
              </a:rPr>
              <a:t> f</a:t>
            </a:r>
            <a:r>
              <a:rPr sz="1950" spc="10" dirty="0">
                <a:latin typeface="Lucida Sans Unicode"/>
                <a:cs typeface="Lucida Sans Unicode"/>
              </a:rPr>
              <a:t>or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den</a:t>
            </a:r>
            <a:r>
              <a:rPr sz="1950" spc="10" dirty="0">
                <a:latin typeface="Lucida Sans Unicode"/>
                <a:cs typeface="Lucida Sans Unicode"/>
              </a:rPr>
              <a:t>ial.</a:t>
            </a:r>
            <a:endParaRPr sz="1950" dirty="0">
              <a:latin typeface="Lucida Sans Unicode"/>
              <a:cs typeface="Lucida Sans Unicode"/>
            </a:endParaRPr>
          </a:p>
          <a:p>
            <a:pPr marL="828675" marR="353695" indent="-452120">
              <a:lnSpc>
                <a:spcPct val="91600"/>
              </a:lnSpc>
              <a:spcBef>
                <a:spcPts val="425"/>
              </a:spcBef>
              <a:buAutoNum type="arabicPeriod"/>
              <a:tabLst>
                <a:tab pos="829310" algn="l"/>
              </a:tabLst>
            </a:pPr>
            <a:r>
              <a:rPr sz="1950" spc="15" dirty="0">
                <a:latin typeface="Lucida Sans Unicode"/>
                <a:cs typeface="Lucida Sans Unicode"/>
              </a:rPr>
              <a:t>You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15" dirty="0">
                <a:latin typeface="Lucida Sans Unicode"/>
                <a:cs typeface="Lucida Sans Unicode"/>
              </a:rPr>
              <a:t>ay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eque</a:t>
            </a:r>
            <a:r>
              <a:rPr sz="1950" spc="10" dirty="0">
                <a:latin typeface="Lucida Sans Unicode"/>
                <a:cs typeface="Lucida Sans Unicode"/>
              </a:rPr>
              <a:t>st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ad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str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0" dirty="0">
                <a:latin typeface="Lucida Sans Unicode"/>
                <a:cs typeface="Lucida Sans Unicode"/>
              </a:rPr>
              <a:t>v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vie</a:t>
            </a:r>
            <a:r>
              <a:rPr sz="1950" spc="20" dirty="0">
                <a:latin typeface="Lucida Sans Unicode"/>
                <a:cs typeface="Lucida Sans Unicode"/>
              </a:rPr>
              <a:t>w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by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lang="en-US" sz="1950" spc="10" dirty="0">
                <a:latin typeface="Lucida Sans Unicode"/>
                <a:cs typeface="Lucida Sans Unicode"/>
              </a:rPr>
              <a:t>Human Resources; this request will be forwarded to the NJ Department of Personnel</a:t>
            </a:r>
            <a:r>
              <a:rPr sz="1950" spc="10" dirty="0">
                <a:latin typeface="Lucida Sans Unicode"/>
                <a:cs typeface="Lucida Sans Unicode"/>
              </a:rPr>
              <a:t>.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(T</a:t>
            </a:r>
            <a:r>
              <a:rPr sz="1950" spc="15" dirty="0">
                <a:latin typeface="Lucida Sans Unicode"/>
                <a:cs typeface="Lucida Sans Unicode"/>
              </a:rPr>
              <a:t>he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Loca</a:t>
            </a:r>
            <a:r>
              <a:rPr sz="1950" spc="5" dirty="0">
                <a:latin typeface="Lucida Sans Unicode"/>
                <a:cs typeface="Lucida Sans Unicode"/>
              </a:rPr>
              <a:t>l </a:t>
            </a:r>
            <a:r>
              <a:rPr sz="1950" spc="15" dirty="0">
                <a:latin typeface="Lucida Sans Unicode"/>
                <a:cs typeface="Lucida Sans Unicode"/>
              </a:rPr>
              <a:t>can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10" dirty="0">
                <a:latin typeface="Lucida Sans Unicode"/>
                <a:cs typeface="Lucida Sans Unicode"/>
              </a:rPr>
              <a:t>ss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you</a:t>
            </a:r>
            <a:r>
              <a:rPr sz="1950" spc="10" dirty="0">
                <a:latin typeface="Lucida Sans Unicode"/>
                <a:cs typeface="Lucida Sans Unicode"/>
              </a:rPr>
              <a:t> w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.)</a:t>
            </a:r>
            <a:endParaRPr sz="1950" dirty="0">
              <a:latin typeface="Lucida Sans Unicode"/>
              <a:cs typeface="Lucida Sans Unicode"/>
            </a:endParaRPr>
          </a:p>
          <a:p>
            <a:pPr marL="828675" marR="5080" indent="-452120">
              <a:lnSpc>
                <a:spcPts val="2180"/>
              </a:lnSpc>
              <a:spcBef>
                <a:spcPts val="335"/>
              </a:spcBef>
              <a:buAutoNum type="arabicPeriod"/>
              <a:tabLst>
                <a:tab pos="829310" algn="l"/>
              </a:tabLst>
            </a:pPr>
            <a:r>
              <a:rPr sz="1950" spc="5" dirty="0">
                <a:latin typeface="Lucida Sans Unicode"/>
                <a:cs typeface="Lucida Sans Unicode"/>
              </a:rPr>
              <a:t>If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de</a:t>
            </a:r>
            <a:r>
              <a:rPr sz="1950" spc="10" dirty="0">
                <a:latin typeface="Lucida Sans Unicode"/>
                <a:cs typeface="Lucida Sans Unicode"/>
              </a:rPr>
              <a:t>c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lang="en-US" sz="1950" spc="1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no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v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10" dirty="0">
                <a:latin typeface="Lucida Sans Unicode"/>
                <a:cs typeface="Lucida Sans Unicode"/>
              </a:rPr>
              <a:t>rs</a:t>
            </a:r>
            <a:r>
              <a:rPr sz="1950" spc="15" dirty="0">
                <a:latin typeface="Lucida Sans Unicode"/>
                <a:cs typeface="Lucida Sans Unicode"/>
              </a:rPr>
              <a:t>ed</a:t>
            </a:r>
            <a:r>
              <a:rPr sz="1950" spc="5" dirty="0">
                <a:latin typeface="Lucida Sans Unicode"/>
                <a:cs typeface="Lucida Sans Unicode"/>
              </a:rPr>
              <a:t>, </a:t>
            </a:r>
            <a:r>
              <a:rPr sz="1950" spc="15" dirty="0">
                <a:latin typeface="Lucida Sans Unicode"/>
                <a:cs typeface="Lucida Sans Unicode"/>
              </a:rPr>
              <a:t>you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15" dirty="0">
                <a:latin typeface="Lucida Sans Unicode"/>
                <a:cs typeface="Lucida Sans Unicode"/>
              </a:rPr>
              <a:t>ay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appea</a:t>
            </a:r>
            <a:r>
              <a:rPr sz="1950" spc="5" dirty="0">
                <a:latin typeface="Lucida Sans Unicode"/>
                <a:cs typeface="Lucida Sans Unicode"/>
              </a:rPr>
              <a:t>l </a:t>
            </a:r>
            <a:r>
              <a:rPr sz="1950" spc="15" dirty="0">
                <a:latin typeface="Lucida Sans Unicode"/>
                <a:cs typeface="Lucida Sans Unicode"/>
              </a:rPr>
              <a:t>pu</a:t>
            </a:r>
            <a:r>
              <a:rPr sz="1950" spc="10" dirty="0">
                <a:latin typeface="Lucida Sans Unicode"/>
                <a:cs typeface="Lucida Sans Unicode"/>
              </a:rPr>
              <a:t>rs</a:t>
            </a:r>
            <a:r>
              <a:rPr sz="1950" spc="15" dirty="0">
                <a:latin typeface="Lucida Sans Unicode"/>
                <a:cs typeface="Lucida Sans Unicode"/>
              </a:rPr>
              <a:t>uan</a:t>
            </a:r>
            <a:r>
              <a:rPr sz="1950" spc="10" dirty="0">
                <a:latin typeface="Lucida Sans Unicode"/>
                <a:cs typeface="Lucida Sans Unicode"/>
              </a:rPr>
              <a:t>t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to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0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.J.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.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. </a:t>
            </a:r>
            <a:r>
              <a:rPr sz="1950" spc="15" dirty="0">
                <a:latin typeface="Lucida Sans Unicode"/>
                <a:cs typeface="Lucida Sans Unicode"/>
              </a:rPr>
              <a:t>18A</a:t>
            </a:r>
            <a:r>
              <a:rPr sz="1950" spc="5" dirty="0">
                <a:latin typeface="Lucida Sans Unicode"/>
                <a:cs typeface="Lucida Sans Unicode"/>
              </a:rPr>
              <a:t>:</a:t>
            </a:r>
            <a:r>
              <a:rPr sz="1950" spc="15" dirty="0">
                <a:latin typeface="Lucida Sans Unicode"/>
                <a:cs typeface="Lucida Sans Unicode"/>
              </a:rPr>
              <a:t>3B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and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20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.J.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.</a:t>
            </a:r>
            <a:r>
              <a:rPr sz="1950" spc="15" dirty="0">
                <a:latin typeface="Lucida Sans Unicode"/>
                <a:cs typeface="Lucida Sans Unicode"/>
              </a:rPr>
              <a:t>C</a:t>
            </a:r>
            <a:r>
              <a:rPr sz="1950" spc="5" dirty="0">
                <a:latin typeface="Lucida Sans Unicode"/>
                <a:cs typeface="Lucida Sans Unicode"/>
              </a:rPr>
              <a:t>. </a:t>
            </a:r>
            <a:r>
              <a:rPr sz="1950" spc="15" dirty="0">
                <a:latin typeface="Lucida Sans Unicode"/>
                <a:cs typeface="Lucida Sans Unicode"/>
              </a:rPr>
              <a:t>T</a:t>
            </a:r>
            <a:r>
              <a:rPr sz="1950" spc="10" dirty="0">
                <a:latin typeface="Lucida Sans Unicode"/>
                <a:cs typeface="Lucida Sans Unicode"/>
              </a:rPr>
              <a:t>itle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4A</a:t>
            </a:r>
            <a:r>
              <a:rPr sz="1950" spc="5" dirty="0">
                <a:latin typeface="Lucida Sans Unicode"/>
                <a:cs typeface="Lucida Sans Unicode"/>
              </a:rPr>
              <a:t>. </a:t>
            </a:r>
            <a:r>
              <a:rPr sz="1950" spc="10" dirty="0">
                <a:latin typeface="Lucida Sans Unicode"/>
                <a:cs typeface="Lucida Sans Unicode"/>
              </a:rPr>
              <a:t>(T</a:t>
            </a:r>
            <a:r>
              <a:rPr sz="1950" spc="15" dirty="0">
                <a:latin typeface="Lucida Sans Unicode"/>
                <a:cs typeface="Lucida Sans Unicode"/>
              </a:rPr>
              <a:t>he</a:t>
            </a:r>
            <a:r>
              <a:rPr sz="1950" spc="10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C</a:t>
            </a:r>
            <a:r>
              <a:rPr sz="1950" spc="20" dirty="0">
                <a:latin typeface="Lucida Sans Unicode"/>
                <a:cs typeface="Lucida Sans Unicode"/>
              </a:rPr>
              <a:t>N</a:t>
            </a:r>
            <a:r>
              <a:rPr sz="1950" spc="10" dirty="0">
                <a:latin typeface="Lucida Sans Unicode"/>
                <a:cs typeface="Lucida Sans Unicode"/>
              </a:rPr>
              <a:t>JS</a:t>
            </a:r>
            <a:r>
              <a:rPr sz="1950" spc="15" dirty="0">
                <a:latin typeface="Lucida Sans Unicode"/>
                <a:cs typeface="Lucida Sans Unicode"/>
              </a:rPr>
              <a:t>CL</a:t>
            </a:r>
            <a:r>
              <a:rPr sz="1950" spc="5" dirty="0">
                <a:latin typeface="Lucida Sans Unicode"/>
                <a:cs typeface="Lucida Sans Unicode"/>
              </a:rPr>
              <a:t>’</a:t>
            </a:r>
            <a:r>
              <a:rPr sz="1950" spc="10" dirty="0">
                <a:latin typeface="Lucida Sans Unicode"/>
                <a:cs typeface="Lucida Sans Unicode"/>
              </a:rPr>
              <a:t>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dirty="0">
                <a:latin typeface="Lucida Sans Unicode"/>
                <a:cs typeface="Lucida Sans Unicode"/>
              </a:rPr>
              <a:t>f</a:t>
            </a:r>
            <a:r>
              <a:rPr sz="1950" spc="10" dirty="0">
                <a:latin typeface="Lucida Sans Unicode"/>
                <a:cs typeface="Lucida Sans Unicode"/>
              </a:rPr>
              <a:t>iles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appea</a:t>
            </a:r>
            <a:r>
              <a:rPr sz="1950" spc="5" dirty="0">
                <a:latin typeface="Lucida Sans Unicode"/>
                <a:cs typeface="Lucida Sans Unicode"/>
              </a:rPr>
              <a:t>l </a:t>
            </a:r>
            <a:r>
              <a:rPr sz="1950" spc="10" dirty="0">
                <a:latin typeface="Lucida Sans Unicode"/>
                <a:cs typeface="Lucida Sans Unicode"/>
              </a:rPr>
              <a:t>to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th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Ad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str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0" dirty="0">
                <a:latin typeface="Lucida Sans Unicode"/>
                <a:cs typeface="Lucida Sans Unicode"/>
              </a:rPr>
              <a:t>v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La</a:t>
            </a:r>
            <a:r>
              <a:rPr sz="1950" spc="20" dirty="0">
                <a:latin typeface="Lucida Sans Unicode"/>
                <a:cs typeface="Lucida Sans Unicode"/>
              </a:rPr>
              <a:t>w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Ju</a:t>
            </a:r>
            <a:r>
              <a:rPr sz="1950" spc="15" dirty="0">
                <a:latin typeface="Lucida Sans Unicode"/>
                <a:cs typeface="Lucida Sans Unicode"/>
              </a:rPr>
              <a:t>dge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on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you</a:t>
            </a:r>
            <a:r>
              <a:rPr sz="1950" spc="10" dirty="0">
                <a:latin typeface="Lucida Sans Unicode"/>
                <a:cs typeface="Lucida Sans Unicode"/>
              </a:rPr>
              <a:t>r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beha</a:t>
            </a:r>
            <a:r>
              <a:rPr sz="1950" spc="5" dirty="0">
                <a:latin typeface="Lucida Sans Unicode"/>
                <a:cs typeface="Lucida Sans Unicode"/>
              </a:rPr>
              <a:t>lf.)</a:t>
            </a:r>
            <a:endParaRPr sz="19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550" dirty="0">
              <a:latin typeface="Times New Roman"/>
              <a:cs typeface="Times New Roman"/>
            </a:endParaRPr>
          </a:p>
          <a:p>
            <a:pPr marL="376555" marR="572135">
              <a:lnSpc>
                <a:spcPts val="2080"/>
              </a:lnSpc>
            </a:pPr>
            <a:r>
              <a:rPr sz="1950" u="sng" spc="20" dirty="0">
                <a:latin typeface="Lucida Sans Unicode"/>
                <a:cs typeface="Lucida Sans Unicode"/>
              </a:rPr>
              <a:t>N</a:t>
            </a:r>
            <a:r>
              <a:rPr sz="1950" u="sng" spc="15" dirty="0">
                <a:latin typeface="Lucida Sans Unicode"/>
                <a:cs typeface="Lucida Sans Unicode"/>
              </a:rPr>
              <a:t>o</a:t>
            </a:r>
            <a:r>
              <a:rPr sz="1950" u="sng" spc="10" dirty="0">
                <a:latin typeface="Lucida Sans Unicode"/>
                <a:cs typeface="Lucida Sans Unicode"/>
              </a:rPr>
              <a:t>te</a:t>
            </a:r>
            <a:r>
              <a:rPr sz="1950" spc="5" dirty="0">
                <a:latin typeface="Lucida Sans Unicode"/>
                <a:cs typeface="Lucida Sans Unicode"/>
              </a:rPr>
              <a:t>: </a:t>
            </a:r>
            <a:r>
              <a:rPr sz="1950" spc="15" dirty="0">
                <a:latin typeface="Lucida Sans Unicode"/>
                <a:cs typeface="Lucida Sans Unicode"/>
              </a:rPr>
              <a:t>T</a:t>
            </a:r>
            <a:r>
              <a:rPr sz="1950" spc="20" dirty="0">
                <a:latin typeface="Lucida Sans Unicode"/>
                <a:cs typeface="Lucida Sans Unicode"/>
              </a:rPr>
              <a:t>w</a:t>
            </a:r>
            <a:r>
              <a:rPr sz="1950" spc="15" dirty="0">
                <a:latin typeface="Lucida Sans Unicode"/>
                <a:cs typeface="Lucida Sans Unicode"/>
              </a:rPr>
              <a:t>en</a:t>
            </a:r>
            <a:r>
              <a:rPr sz="1950" spc="10" dirty="0">
                <a:latin typeface="Lucida Sans Unicode"/>
                <a:cs typeface="Lucida Sans Unicode"/>
              </a:rPr>
              <a:t>ty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(20)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day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dead</a:t>
            </a:r>
            <a:r>
              <a:rPr sz="1950" spc="5" dirty="0">
                <a:latin typeface="Lucida Sans Unicode"/>
                <a:cs typeface="Lucida Sans Unicode"/>
              </a:rPr>
              <a:t>li</a:t>
            </a:r>
            <a:r>
              <a:rPr sz="1950" spc="15" dirty="0">
                <a:latin typeface="Lucida Sans Unicode"/>
                <a:cs typeface="Lucida Sans Unicode"/>
              </a:rPr>
              <a:t>ne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to</a:t>
            </a:r>
            <a:r>
              <a:rPr sz="1950" spc="5" dirty="0">
                <a:latin typeface="Lucida Sans Unicode"/>
                <a:cs typeface="Lucida Sans Unicode"/>
              </a:rPr>
              <a:t> f</a:t>
            </a:r>
            <a:r>
              <a:rPr sz="1950" spc="10" dirty="0">
                <a:latin typeface="Lucida Sans Unicode"/>
                <a:cs typeface="Lucida Sans Unicode"/>
              </a:rPr>
              <a:t>ile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appea</a:t>
            </a:r>
            <a:r>
              <a:rPr sz="1950" spc="5" dirty="0">
                <a:latin typeface="Lucida Sans Unicode"/>
                <a:cs typeface="Lucida Sans Unicode"/>
              </a:rPr>
              <a:t>l </a:t>
            </a:r>
            <a:r>
              <a:rPr sz="1950" spc="15" dirty="0">
                <a:latin typeface="Lucida Sans Unicode"/>
                <a:cs typeface="Lucida Sans Unicode"/>
              </a:rPr>
              <a:t>and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appe</a:t>
            </a:r>
            <a:r>
              <a:rPr sz="1950" spc="10" dirty="0">
                <a:latin typeface="Lucida Sans Unicode"/>
                <a:cs typeface="Lucida Sans Unicode"/>
              </a:rPr>
              <a:t>ar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be</a:t>
            </a:r>
            <a:r>
              <a:rPr sz="1950" spc="5" dirty="0">
                <a:latin typeface="Lucida Sans Unicode"/>
                <a:cs typeface="Lucida Sans Unicode"/>
              </a:rPr>
              <a:t>f</a:t>
            </a:r>
            <a:r>
              <a:rPr sz="1950" spc="10" dirty="0">
                <a:latin typeface="Lucida Sans Unicode"/>
                <a:cs typeface="Lucida Sans Unicode"/>
              </a:rPr>
              <a:t>or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an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Ad</a:t>
            </a:r>
            <a:r>
              <a:rPr sz="1950" spc="25" dirty="0">
                <a:latin typeface="Lucida Sans Unicode"/>
                <a:cs typeface="Lucida Sans Unicode"/>
              </a:rPr>
              <a:t>m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5" dirty="0">
                <a:latin typeface="Lucida Sans Unicode"/>
                <a:cs typeface="Lucida Sans Unicode"/>
              </a:rPr>
              <a:t>n</a:t>
            </a:r>
            <a:r>
              <a:rPr sz="1950" spc="5" dirty="0">
                <a:latin typeface="Lucida Sans Unicode"/>
                <a:cs typeface="Lucida Sans Unicode"/>
              </a:rPr>
              <a:t>i</a:t>
            </a:r>
            <a:r>
              <a:rPr sz="1950" spc="10" dirty="0">
                <a:latin typeface="Lucida Sans Unicode"/>
                <a:cs typeface="Lucida Sans Unicode"/>
              </a:rPr>
              <a:t>str</a:t>
            </a:r>
            <a:r>
              <a:rPr sz="1950" spc="15" dirty="0">
                <a:latin typeface="Lucida Sans Unicode"/>
                <a:cs typeface="Lucida Sans Unicode"/>
              </a:rPr>
              <a:t>a</a:t>
            </a:r>
            <a:r>
              <a:rPr sz="1950" spc="5" dirty="0">
                <a:latin typeface="Lucida Sans Unicode"/>
                <a:cs typeface="Lucida Sans Unicode"/>
              </a:rPr>
              <a:t>ti</a:t>
            </a:r>
            <a:r>
              <a:rPr sz="1950" spc="10" dirty="0">
                <a:latin typeface="Lucida Sans Unicode"/>
                <a:cs typeface="Lucida Sans Unicode"/>
              </a:rPr>
              <a:t>v</a:t>
            </a:r>
            <a:r>
              <a:rPr sz="1950" spc="15" dirty="0">
                <a:latin typeface="Lucida Sans Unicode"/>
                <a:cs typeface="Lucida Sans Unicode"/>
              </a:rPr>
              <a:t>e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5" dirty="0">
                <a:latin typeface="Lucida Sans Unicode"/>
                <a:cs typeface="Lucida Sans Unicode"/>
              </a:rPr>
              <a:t>La</a:t>
            </a:r>
            <a:r>
              <a:rPr sz="1950" spc="20" dirty="0">
                <a:latin typeface="Lucida Sans Unicode"/>
                <a:cs typeface="Lucida Sans Unicode"/>
              </a:rPr>
              <a:t>w</a:t>
            </a:r>
            <a:r>
              <a:rPr sz="1950" spc="5" dirty="0">
                <a:latin typeface="Lucida Sans Unicode"/>
                <a:cs typeface="Lucida Sans Unicode"/>
              </a:rPr>
              <a:t> </a:t>
            </a:r>
            <a:r>
              <a:rPr sz="1950" spc="10" dirty="0">
                <a:latin typeface="Lucida Sans Unicode"/>
                <a:cs typeface="Lucida Sans Unicode"/>
              </a:rPr>
              <a:t>Ju</a:t>
            </a:r>
            <a:r>
              <a:rPr sz="1950" spc="15" dirty="0">
                <a:latin typeface="Lucida Sans Unicode"/>
                <a:cs typeface="Lucida Sans Unicode"/>
              </a:rPr>
              <a:t>dge</a:t>
            </a:r>
            <a:r>
              <a:rPr sz="1950" spc="5" dirty="0">
                <a:latin typeface="Lucida Sans Unicode"/>
                <a:cs typeface="Lucida Sans Unicode"/>
              </a:rPr>
              <a:t>.</a:t>
            </a:r>
            <a:endParaRPr sz="19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997527"/>
            <a:ext cx="6438206" cy="86036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sftunion.org/images/SFThands_se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04800"/>
            <a:ext cx="36766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457200"/>
            <a:ext cx="5076825" cy="476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33600" y="3048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Promotions</a:t>
            </a:r>
          </a:p>
        </p:txBody>
      </p:sp>
    </p:spTree>
    <p:extLst>
      <p:ext uri="{BB962C8B-B14F-4D97-AF65-F5344CB8AC3E}">
        <p14:creationId xmlns:p14="http://schemas.microsoft.com/office/powerpoint/2010/main" val="1773767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71600"/>
            <a:ext cx="7543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Meet/exceed the criteria for performance-based promotion are eligible to be considered for such promotions, which consist of advancement to the next higher title in the employee's title series. 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criteria for performance-based promotion will be established by the College/University President and provided in writing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An eligible full-time professional staff employee and/or the employee's out-of-unit supervisor may submit written application setting forth justification for promotion to the College/University president or designee thereof.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College/University President shall determine whether a promotion shall be granted.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4572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What should I expect?</a:t>
            </a:r>
          </a:p>
        </p:txBody>
      </p:sp>
    </p:spTree>
    <p:extLst>
      <p:ext uri="{BB962C8B-B14F-4D97-AF65-F5344CB8AC3E}">
        <p14:creationId xmlns:p14="http://schemas.microsoft.com/office/powerpoint/2010/main" val="16947634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347" y="3022601"/>
            <a:ext cx="8475134" cy="1854200"/>
          </a:xfrm>
        </p:spPr>
        <p:txBody>
          <a:bodyPr/>
          <a:lstStyle/>
          <a:p>
            <a:r>
              <a:rPr lang="en-US" dirty="0"/>
              <a:t>Structural Based (i.e. a higher position is vacant)</a:t>
            </a:r>
          </a:p>
          <a:p>
            <a:r>
              <a:rPr lang="en-US" dirty="0"/>
              <a:t>Performance Based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093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criteria?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Submit documentation that assigned duties performed at excellence level for significant period of time</a:t>
            </a:r>
          </a:p>
          <a:p>
            <a:r>
              <a:rPr lang="en-US" dirty="0"/>
              <a:t>Exhibit cooperative effort to achieve goals and objectives of Stockton over a period of time</a:t>
            </a:r>
          </a:p>
          <a:p>
            <a:r>
              <a:rPr lang="en-US" dirty="0"/>
              <a:t>Consistently achieved/demonstrated professional development and recognition in field </a:t>
            </a:r>
          </a:p>
          <a:p>
            <a:r>
              <a:rPr lang="en-US" dirty="0"/>
              <a:t>Act in capacity which brings credit to self, Stockton, and field</a:t>
            </a:r>
          </a:p>
        </p:txBody>
      </p:sp>
    </p:spTree>
    <p:extLst>
      <p:ext uri="{BB962C8B-B14F-4D97-AF65-F5344CB8AC3E}">
        <p14:creationId xmlns:p14="http://schemas.microsoft.com/office/powerpoint/2010/main" val="24565868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You Apply…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347" y="3022601"/>
            <a:ext cx="8475134" cy="2844800"/>
          </a:xfrm>
        </p:spPr>
        <p:txBody>
          <a:bodyPr/>
          <a:lstStyle/>
          <a:p>
            <a:r>
              <a:rPr lang="en-US" dirty="0"/>
              <a:t>Have you checked your file with HR recently?</a:t>
            </a:r>
          </a:p>
          <a:p>
            <a:r>
              <a:rPr lang="en-US" dirty="0"/>
              <a:t>Do you have support from your supervisor?</a:t>
            </a:r>
          </a:p>
          <a:p>
            <a:r>
              <a:rPr lang="en-US" dirty="0"/>
              <a:t>What kind of documentation can you supply to support you promotion?</a:t>
            </a:r>
          </a:p>
        </p:txBody>
      </p:sp>
    </p:spTree>
    <p:extLst>
      <p:ext uri="{BB962C8B-B14F-4D97-AF65-F5344CB8AC3E}">
        <p14:creationId xmlns:p14="http://schemas.microsoft.com/office/powerpoint/2010/main" val="35483229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by Step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347" y="2667000"/>
            <a:ext cx="8475134" cy="37771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Submit completed “application” to President</a:t>
            </a:r>
          </a:p>
          <a:p>
            <a:r>
              <a:rPr lang="en-US" dirty="0"/>
              <a:t>Include documentation (resume or CV, current job description, employment history at Stockton, evaluation reports, letters of recommendation from peers, copies of evidence) </a:t>
            </a:r>
            <a:r>
              <a:rPr lang="en-US" dirty="0">
                <a:sym typeface="Wingdings" panose="05000000000000000000" pitchFamily="2" charset="2"/>
              </a:rPr>
              <a:t> similar to Reappointment</a:t>
            </a:r>
            <a:endParaRPr lang="en-US" dirty="0"/>
          </a:p>
          <a:p>
            <a:r>
              <a:rPr lang="en-US" dirty="0"/>
              <a:t>No deadline for submissions</a:t>
            </a:r>
          </a:p>
          <a:p>
            <a:r>
              <a:rPr lang="en-US" dirty="0"/>
              <a:t>President will make recommendations to Board of Trustees to approve</a:t>
            </a:r>
          </a:p>
          <a:p>
            <a:r>
              <a:rPr lang="en-US" dirty="0"/>
              <a:t>If approved, promotion effective 4</a:t>
            </a:r>
            <a:r>
              <a:rPr lang="en-US" baseline="30000" dirty="0"/>
              <a:t>th</a:t>
            </a:r>
            <a:r>
              <a:rPr lang="en-US" dirty="0"/>
              <a:t> pay period after Board approval</a:t>
            </a:r>
          </a:p>
        </p:txBody>
      </p:sp>
    </p:spTree>
    <p:extLst>
      <p:ext uri="{BB962C8B-B14F-4D97-AF65-F5344CB8AC3E}">
        <p14:creationId xmlns:p14="http://schemas.microsoft.com/office/powerpoint/2010/main" val="4170045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am denied?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President must provide written reasons based on established criteria</a:t>
            </a:r>
          </a:p>
          <a:p>
            <a:r>
              <a:rPr lang="en-US" dirty="0"/>
              <a:t>You can file a grievance, and the Local can assist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8972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Reclassification vs. Promotion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80346" y="3022601"/>
            <a:ext cx="4113886" cy="3530600"/>
          </a:xfrm>
        </p:spPr>
        <p:txBody>
          <a:bodyPr/>
          <a:lstStyle/>
          <a:p>
            <a:r>
              <a:rPr lang="en-US" dirty="0"/>
              <a:t>Position is reclassified</a:t>
            </a:r>
          </a:p>
          <a:p>
            <a:r>
              <a:rPr lang="en-US" dirty="0"/>
              <a:t>Legal Process</a:t>
            </a:r>
          </a:p>
          <a:p>
            <a:r>
              <a:rPr lang="en-US" dirty="0"/>
              <a:t>Criteria based on Generic State Title</a:t>
            </a:r>
          </a:p>
          <a:p>
            <a:r>
              <a:rPr lang="en-US" dirty="0"/>
              <a:t>Formal process to review appeal with State and HR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Person is promoted</a:t>
            </a:r>
          </a:p>
          <a:p>
            <a:r>
              <a:rPr lang="en-US" dirty="0"/>
              <a:t>University Process</a:t>
            </a:r>
          </a:p>
          <a:p>
            <a:r>
              <a:rPr lang="en-US" dirty="0"/>
              <a:t>Staff member is evaluated based on criteria set forth by President (signed agreement)</a:t>
            </a:r>
          </a:p>
          <a:p>
            <a:r>
              <a:rPr lang="en-US" dirty="0"/>
              <a:t>No appeal, can file a grievance with Union</a:t>
            </a:r>
          </a:p>
        </p:txBody>
      </p:sp>
    </p:spTree>
    <p:extLst>
      <p:ext uri="{BB962C8B-B14F-4D97-AF65-F5344CB8AC3E}">
        <p14:creationId xmlns:p14="http://schemas.microsoft.com/office/powerpoint/2010/main" val="5045283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6000" dirty="0"/>
              <a:t>Questions????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83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084" y="2019398"/>
            <a:ext cx="7356475" cy="1860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50" u="heavy" spc="10" dirty="0">
                <a:latin typeface="Lucida Sans Unicode"/>
                <a:cs typeface="Lucida Sans Unicode"/>
              </a:rPr>
              <a:t>Cost</a:t>
            </a:r>
            <a:r>
              <a:rPr sz="2450" spc="5" dirty="0">
                <a:latin typeface="Lucida Sans Unicode"/>
                <a:cs typeface="Lucida Sans Unicode"/>
              </a:rPr>
              <a:t>:</a:t>
            </a:r>
            <a:endParaRPr lang="en-US" sz="2450" dirty="0">
              <a:latin typeface="Lucida Sans Unicode"/>
              <a:cs typeface="Lucida Sans Unicode"/>
            </a:endParaRPr>
          </a:p>
          <a:p>
            <a:pPr marL="12700">
              <a:lnSpc>
                <a:spcPts val="2855"/>
              </a:lnSpc>
            </a:pPr>
            <a:r>
              <a:rPr lang="en-US" sz="2450" spc="10" dirty="0">
                <a:latin typeface="Lucida Sans Unicode"/>
                <a:cs typeface="Lucida Sans Unicode"/>
              </a:rPr>
              <a:t>U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d</a:t>
            </a:r>
            <a:r>
              <a:rPr sz="2450" spc="10" dirty="0">
                <a:latin typeface="Lucida Sans Unicode"/>
                <a:cs typeface="Lucida Sans Unicode"/>
              </a:rPr>
              <a:t>ues</a:t>
            </a:r>
            <a:r>
              <a:rPr sz="2450" spc="5" dirty="0">
                <a:latin typeface="Lucida Sans Unicode"/>
                <a:cs typeface="Lucida Sans Unicode"/>
              </a:rPr>
              <a:t> ar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1%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f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e-</a:t>
            </a:r>
            <a:r>
              <a:rPr sz="2450" spc="5" dirty="0">
                <a:latin typeface="Lucida Sans Unicode"/>
                <a:cs typeface="Lucida Sans Unicode"/>
              </a:rPr>
              <a:t>ta</a:t>
            </a:r>
            <a:r>
              <a:rPr sz="2450" spc="10" dirty="0">
                <a:latin typeface="Lucida Sans Unicode"/>
                <a:cs typeface="Lucida Sans Unicode"/>
              </a:rPr>
              <a:t>x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alar</a:t>
            </a:r>
            <a:r>
              <a:rPr sz="2450" spc="10" dirty="0">
                <a:latin typeface="Lucida Sans Unicode"/>
                <a:cs typeface="Lucida Sans Unicode"/>
              </a:rPr>
              <a:t>y</a:t>
            </a:r>
            <a:r>
              <a:rPr sz="2450" spc="5" dirty="0">
                <a:latin typeface="Lucida Sans Unicode"/>
                <a:cs typeface="Lucida Sans Unicode"/>
              </a:rPr>
              <a:t>. </a:t>
            </a:r>
            <a:r>
              <a:rPr sz="2450" spc="10" dirty="0">
                <a:latin typeface="Lucida Sans Unicode"/>
                <a:cs typeface="Lucida Sans Unicode"/>
              </a:rPr>
              <a:t>Agency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Fee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un</a:t>
            </a:r>
            <a:r>
              <a:rPr sz="2450" spc="5" dirty="0">
                <a:latin typeface="Lucida Sans Unicode"/>
                <a:cs typeface="Lucida Sans Unicode"/>
              </a:rPr>
              <a:t>it 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5" dirty="0">
                <a:latin typeface="Lucida Sans Unicode"/>
                <a:cs typeface="Lucida Sans Unicode"/>
              </a:rPr>
              <a:t>b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0" dirty="0">
                <a:latin typeface="Lucida Sans Unicode"/>
                <a:cs typeface="Lucida Sans Unicode"/>
              </a:rPr>
              <a:t>y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0</a:t>
            </a:r>
            <a:r>
              <a:rPr sz="2450" spc="5" dirty="0">
                <a:latin typeface="Lucida Sans Unicode"/>
                <a:cs typeface="Lucida Sans Unicode"/>
              </a:rPr>
              <a:t>.</a:t>
            </a:r>
            <a:r>
              <a:rPr sz="2450" spc="15" dirty="0">
                <a:latin typeface="Lucida Sans Unicode"/>
                <a:cs typeface="Lucida Sans Unicode"/>
              </a:rPr>
              <a:t>85%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f </a:t>
            </a:r>
            <a:r>
              <a:rPr sz="2450" spc="10" dirty="0">
                <a:latin typeface="Lucida Sans Unicode"/>
                <a:cs typeface="Lucida Sans Unicode"/>
              </a:rPr>
              <a:t>gross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alar</a:t>
            </a:r>
            <a:r>
              <a:rPr sz="2450" spc="10" dirty="0">
                <a:latin typeface="Lucida Sans Unicode"/>
                <a:cs typeface="Lucida Sans Unicode"/>
              </a:rPr>
              <a:t>y</a:t>
            </a:r>
            <a:r>
              <a:rPr sz="2450" spc="5" dirty="0">
                <a:latin typeface="Lucida Sans Unicode"/>
                <a:cs typeface="Lucida Sans Unicode"/>
              </a:rPr>
              <a:t>. </a:t>
            </a:r>
            <a:r>
              <a:rPr sz="2450" spc="10" dirty="0">
                <a:latin typeface="Lucida Sans Unicode"/>
                <a:cs typeface="Lucida Sans Unicode"/>
              </a:rPr>
              <a:t>Fu</a:t>
            </a:r>
            <a:r>
              <a:rPr sz="2450" spc="5" dirty="0">
                <a:latin typeface="Lucida Sans Unicode"/>
                <a:cs typeface="Lucida Sans Unicode"/>
              </a:rPr>
              <a:t>ll </a:t>
            </a:r>
            <a:r>
              <a:rPr sz="2450" spc="15" dirty="0">
                <a:latin typeface="Lucida Sans Unicode"/>
                <a:cs typeface="Lucida Sans Unicode"/>
              </a:rPr>
              <a:t>Du</a:t>
            </a:r>
            <a:r>
              <a:rPr sz="2450" spc="10" dirty="0">
                <a:latin typeface="Lucida Sans Unicode"/>
                <a:cs typeface="Lucida Sans Unicode"/>
              </a:rPr>
              <a:t>es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20" dirty="0">
                <a:latin typeface="Lucida Sans Unicode"/>
                <a:cs typeface="Lucida Sans Unicode"/>
              </a:rPr>
              <a:t>m</a:t>
            </a:r>
            <a:r>
              <a:rPr sz="2450" spc="15" dirty="0">
                <a:latin typeface="Lucida Sans Unicode"/>
                <a:cs typeface="Lucida Sans Unicode"/>
              </a:rPr>
              <a:t>b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0" dirty="0">
                <a:latin typeface="Lucida Sans Unicode"/>
                <a:cs typeface="Lucida Sans Unicode"/>
              </a:rPr>
              <a:t>y</a:t>
            </a:r>
            <a:r>
              <a:rPr sz="2450" spc="5" dirty="0">
                <a:latin typeface="Lucida Sans Unicode"/>
                <a:cs typeface="Lucida Sans Unicode"/>
              </a:rPr>
              <a:t> a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5" dirty="0">
                <a:latin typeface="Lucida Sans Unicode"/>
                <a:cs typeface="Lucida Sans Unicode"/>
              </a:rPr>
              <a:t> a</a:t>
            </a:r>
            <a:r>
              <a:rPr sz="2450" spc="15" dirty="0">
                <a:latin typeface="Lucida Sans Unicode"/>
                <a:cs typeface="Lucida Sans Unicode"/>
              </a:rPr>
              <a:t>dd</a:t>
            </a:r>
            <a:r>
              <a:rPr sz="2450" spc="5" dirty="0">
                <a:latin typeface="Lucida Sans Unicode"/>
                <a:cs typeface="Lucida Sans Unicode"/>
              </a:rPr>
              <a:t>iti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al </a:t>
            </a:r>
            <a:r>
              <a:rPr sz="2450" spc="15" dirty="0">
                <a:latin typeface="Lucida Sans Unicode"/>
                <a:cs typeface="Lucida Sans Unicode"/>
              </a:rPr>
              <a:t>0</a:t>
            </a:r>
            <a:r>
              <a:rPr sz="2450" spc="5" dirty="0">
                <a:latin typeface="Lucida Sans Unicode"/>
                <a:cs typeface="Lucida Sans Unicode"/>
              </a:rPr>
              <a:t>.</a:t>
            </a:r>
            <a:r>
              <a:rPr sz="2450" spc="15" dirty="0">
                <a:latin typeface="Lucida Sans Unicode"/>
                <a:cs typeface="Lucida Sans Unicode"/>
              </a:rPr>
              <a:t>15%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f </a:t>
            </a:r>
            <a:r>
              <a:rPr sz="2450" spc="15" dirty="0">
                <a:latin typeface="Lucida Sans Unicode"/>
                <a:cs typeface="Lucida Sans Unicode"/>
              </a:rPr>
              <a:t>1%</a:t>
            </a:r>
            <a:r>
              <a:rPr sz="2450" spc="5" dirty="0">
                <a:latin typeface="Lucida Sans Unicode"/>
                <a:cs typeface="Lucida Sans Unicode"/>
              </a:rPr>
              <a:t>.</a:t>
            </a:r>
            <a:endParaRPr sz="24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0674" y="3978985"/>
            <a:ext cx="1992630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5930" marR="5080" indent="-443865">
              <a:lnSpc>
                <a:spcPts val="2770"/>
              </a:lnSpc>
            </a:pPr>
            <a:r>
              <a:rPr sz="2450" spc="15" dirty="0">
                <a:latin typeface="Lucida Sans Unicode"/>
                <a:cs typeface="Lucida Sans Unicode"/>
              </a:rPr>
              <a:t>G</a:t>
            </a:r>
            <a:r>
              <a:rPr sz="2450" spc="10" dirty="0">
                <a:latin typeface="Lucida Sans Unicode"/>
                <a:cs typeface="Lucida Sans Unicode"/>
              </a:rPr>
              <a:t>ross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alar</a:t>
            </a:r>
            <a:r>
              <a:rPr sz="2450" spc="10" dirty="0">
                <a:latin typeface="Lucida Sans Unicode"/>
                <a:cs typeface="Lucida Sans Unicode"/>
              </a:rPr>
              <a:t>y</a:t>
            </a:r>
            <a:r>
              <a:rPr sz="2450" spc="5" dirty="0">
                <a:latin typeface="Lucida Sans Unicode"/>
                <a:cs typeface="Lucida Sans Unicode"/>
              </a:rPr>
              <a:t>: </a:t>
            </a:r>
            <a:r>
              <a:rPr sz="2450" spc="10" dirty="0">
                <a:latin typeface="Lucida Sans Unicode"/>
                <a:cs typeface="Lucida Sans Unicode"/>
              </a:rPr>
              <a:t>Fu</a:t>
            </a:r>
            <a:r>
              <a:rPr sz="2450" spc="5" dirty="0">
                <a:latin typeface="Lucida Sans Unicode"/>
                <a:cs typeface="Lucida Sans Unicode"/>
              </a:rPr>
              <a:t>ll </a:t>
            </a:r>
            <a:r>
              <a:rPr sz="2450" spc="15" dirty="0">
                <a:latin typeface="Lucida Sans Unicode"/>
                <a:cs typeface="Lucida Sans Unicode"/>
              </a:rPr>
              <a:t>Du</a:t>
            </a:r>
            <a:r>
              <a:rPr sz="2450" spc="10" dirty="0">
                <a:latin typeface="Lucida Sans Unicode"/>
                <a:cs typeface="Lucida Sans Unicode"/>
              </a:rPr>
              <a:t>es</a:t>
            </a:r>
            <a:r>
              <a:rPr sz="2450" spc="5" dirty="0">
                <a:latin typeface="Lucida Sans Unicode"/>
                <a:cs typeface="Lucida Sans Unicode"/>
              </a:rPr>
              <a:t>: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2178" y="3978985"/>
            <a:ext cx="3535045" cy="691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2855"/>
              </a:lnSpc>
            </a:pPr>
            <a:r>
              <a:rPr sz="2450" spc="15" dirty="0">
                <a:latin typeface="Lucida Sans Unicode"/>
                <a:cs typeface="Lucida Sans Unicode"/>
              </a:rPr>
              <a:t>$40</a:t>
            </a:r>
            <a:r>
              <a:rPr sz="2450" spc="5" dirty="0">
                <a:latin typeface="Lucida Sans Unicode"/>
                <a:cs typeface="Lucida Sans Unicode"/>
              </a:rPr>
              <a:t>,</a:t>
            </a:r>
            <a:r>
              <a:rPr sz="2450" spc="15" dirty="0">
                <a:latin typeface="Lucida Sans Unicode"/>
                <a:cs typeface="Lucida Sans Unicode"/>
              </a:rPr>
              <a:t>000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(be</a:t>
            </a:r>
            <a:r>
              <a:rPr sz="2450" spc="5" dirty="0">
                <a:latin typeface="Lucida Sans Unicode"/>
                <a:cs typeface="Lucida Sans Unicode"/>
              </a:rPr>
              <a:t>f</a:t>
            </a:r>
            <a:r>
              <a:rPr sz="2450" spc="10" dirty="0">
                <a:latin typeface="Lucida Sans Unicode"/>
                <a:cs typeface="Lucida Sans Unicode"/>
              </a:rPr>
              <a:t>ore</a:t>
            </a:r>
            <a:r>
              <a:rPr sz="2450" spc="5" dirty="0">
                <a:latin typeface="Lucida Sans Unicode"/>
                <a:cs typeface="Lucida Sans Unicode"/>
              </a:rPr>
              <a:t> ta</a:t>
            </a:r>
            <a:r>
              <a:rPr sz="2450" spc="10" dirty="0">
                <a:latin typeface="Lucida Sans Unicode"/>
                <a:cs typeface="Lucida Sans Unicode"/>
              </a:rPr>
              <a:t>xes</a:t>
            </a:r>
            <a:r>
              <a:rPr sz="2450" spc="5" dirty="0">
                <a:latin typeface="Lucida Sans Unicode"/>
                <a:cs typeface="Lucida Sans Unicode"/>
              </a:rPr>
              <a:t>)</a:t>
            </a:r>
            <a:endParaRPr sz="2450">
              <a:latin typeface="Lucida Sans Unicode"/>
              <a:cs typeface="Lucida Sans Unicode"/>
            </a:endParaRPr>
          </a:p>
          <a:p>
            <a:pPr marL="12700">
              <a:lnSpc>
                <a:spcPts val="2855"/>
              </a:lnSpc>
            </a:pPr>
            <a:r>
              <a:rPr sz="2450" spc="10" dirty="0">
                <a:latin typeface="Lucida Sans Unicode"/>
                <a:cs typeface="Lucida Sans Unicode"/>
              </a:rPr>
              <a:t>$40</a:t>
            </a:r>
            <a:r>
              <a:rPr sz="2450" spc="15" dirty="0">
                <a:latin typeface="Lucida Sans Unicode"/>
                <a:cs typeface="Lucida Sans Unicode"/>
              </a:rPr>
              <a:t>0</a:t>
            </a:r>
            <a:r>
              <a:rPr sz="2450" spc="10" dirty="0">
                <a:latin typeface="Lucida Sans Unicode"/>
                <a:cs typeface="Lucida Sans Unicode"/>
              </a:rPr>
              <a:t> </a:t>
            </a:r>
            <a:r>
              <a:rPr sz="2450" spc="5" dirty="0">
                <a:latin typeface="Lucida Sans Unicode"/>
                <a:cs typeface="Lucida Sans Unicode"/>
              </a:rPr>
              <a:t>per</a:t>
            </a:r>
            <a:r>
              <a:rPr sz="2450" spc="10" dirty="0">
                <a:latin typeface="Lucida Sans Unicode"/>
                <a:cs typeface="Lucida Sans Unicode"/>
              </a:rPr>
              <a:t> </a:t>
            </a:r>
            <a:r>
              <a:rPr sz="2450" spc="5" dirty="0">
                <a:latin typeface="Lucida Sans Unicode"/>
                <a:cs typeface="Lucida Sans Unicode"/>
              </a:rPr>
              <a:t>year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43967" y="4682426"/>
            <a:ext cx="6532880" cy="1395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84935">
              <a:lnSpc>
                <a:spcPts val="2770"/>
              </a:lnSpc>
              <a:tabLst>
                <a:tab pos="1920239" algn="l"/>
                <a:tab pos="2317750" algn="l"/>
              </a:tabLst>
            </a:pPr>
            <a:r>
              <a:rPr sz="2450" spc="5" dirty="0">
                <a:latin typeface="Lucida Sans Unicode"/>
                <a:cs typeface="Lucida Sans Unicode"/>
              </a:rPr>
              <a:t>Agenc</a:t>
            </a:r>
            <a:r>
              <a:rPr sz="2450" spc="10" dirty="0">
                <a:latin typeface="Lucida Sans Unicode"/>
                <a:cs typeface="Lucida Sans Unicode"/>
              </a:rPr>
              <a:t>y </a:t>
            </a:r>
            <a:r>
              <a:rPr sz="2450" spc="5" dirty="0">
                <a:latin typeface="Lucida Sans Unicode"/>
                <a:cs typeface="Lucida Sans Unicode"/>
              </a:rPr>
              <a:t>Fee:</a:t>
            </a:r>
            <a:r>
              <a:rPr sz="2450" spc="10" dirty="0">
                <a:latin typeface="Lucida Sans Unicode"/>
                <a:cs typeface="Lucida Sans Unicode"/>
              </a:rPr>
              <a:t> $34</a:t>
            </a:r>
            <a:r>
              <a:rPr sz="2450" spc="15" dirty="0">
                <a:latin typeface="Lucida Sans Unicode"/>
                <a:cs typeface="Lucida Sans Unicode"/>
              </a:rPr>
              <a:t>0</a:t>
            </a:r>
            <a:r>
              <a:rPr sz="2450" spc="10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5" dirty="0">
                <a:latin typeface="Lucida Sans Unicode"/>
                <a:cs typeface="Lucida Sans Unicode"/>
              </a:rPr>
              <a:t>er </a:t>
            </a:r>
            <a:r>
              <a:rPr sz="2450" spc="10" dirty="0">
                <a:latin typeface="Lucida Sans Unicode"/>
                <a:cs typeface="Lucida Sans Unicode"/>
              </a:rPr>
              <a:t>y</a:t>
            </a:r>
            <a:r>
              <a:rPr sz="2450" spc="5" dirty="0">
                <a:latin typeface="Lucida Sans Unicode"/>
                <a:cs typeface="Lucida Sans Unicode"/>
              </a:rPr>
              <a:t>ear</a:t>
            </a:r>
            <a:r>
              <a:rPr sz="2450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Di</a:t>
            </a:r>
            <a:r>
              <a:rPr sz="2450" spc="5" dirty="0">
                <a:latin typeface="Lucida Sans Unicode"/>
                <a:cs typeface="Lucida Sans Unicode"/>
              </a:rPr>
              <a:t>ff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ence</a:t>
            </a:r>
            <a:r>
              <a:rPr sz="2450" spc="5" dirty="0">
                <a:latin typeface="Lucida Sans Unicode"/>
                <a:cs typeface="Lucida Sans Unicode"/>
              </a:rPr>
              <a:t>:</a:t>
            </a:r>
            <a:r>
              <a:rPr sz="2450" dirty="0">
                <a:latin typeface="Lucida Sans Unicode"/>
                <a:cs typeface="Lucida Sans Unicode"/>
              </a:rPr>
              <a:t>	</a:t>
            </a:r>
            <a:r>
              <a:rPr sz="2450" spc="15" dirty="0">
                <a:latin typeface="Lucida Sans Unicode"/>
                <a:cs typeface="Lucida Sans Unicode"/>
              </a:rPr>
              <a:t>$</a:t>
            </a:r>
            <a:r>
              <a:rPr sz="2450" dirty="0">
                <a:latin typeface="Lucida Sans Unicode"/>
                <a:cs typeface="Lucida Sans Unicode"/>
              </a:rPr>
              <a:t>	</a:t>
            </a:r>
            <a:r>
              <a:rPr sz="2450" spc="15" dirty="0">
                <a:latin typeface="Lucida Sans Unicode"/>
                <a:cs typeface="Lucida Sans Unicode"/>
              </a:rPr>
              <a:t>60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r </a:t>
            </a:r>
            <a:r>
              <a:rPr sz="2450" spc="10" dirty="0">
                <a:latin typeface="Lucida Sans Unicode"/>
                <a:cs typeface="Lucida Sans Unicode"/>
              </a:rPr>
              <a:t>ye</a:t>
            </a:r>
            <a:r>
              <a:rPr sz="2450" spc="5" dirty="0">
                <a:latin typeface="Lucida Sans Unicode"/>
                <a:cs typeface="Lucida Sans Unicode"/>
              </a:rPr>
              <a:t>ar </a:t>
            </a:r>
            <a:r>
              <a:rPr sz="2450" spc="10" dirty="0">
                <a:latin typeface="Lucida Sans Unicode"/>
                <a:cs typeface="Lucida Sans Unicode"/>
              </a:rPr>
              <a:t>to</a:t>
            </a:r>
            <a:r>
              <a:rPr sz="2450" spc="5" dirty="0">
                <a:latin typeface="Lucida Sans Unicode"/>
                <a:cs typeface="Lucida Sans Unicode"/>
              </a:rPr>
              <a:t> j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endParaRPr sz="2450">
              <a:latin typeface="Lucida Sans Unicode"/>
              <a:cs typeface="Lucida Sans Unicode"/>
            </a:endParaRPr>
          </a:p>
          <a:p>
            <a:pPr marL="2119630" marR="5080">
              <a:lnSpc>
                <a:spcPts val="2770"/>
              </a:lnSpc>
            </a:pPr>
            <a:r>
              <a:rPr sz="2450" spc="10" dirty="0">
                <a:latin typeface="Lucida Sans Unicode"/>
                <a:cs typeface="Lucida Sans Unicode"/>
              </a:rPr>
              <a:t>or</a:t>
            </a:r>
            <a:r>
              <a:rPr sz="2450" spc="5" dirty="0">
                <a:latin typeface="Lucida Sans Unicode"/>
                <a:cs typeface="Lucida Sans Unicode"/>
              </a:rPr>
              <a:t> a</a:t>
            </a:r>
            <a:r>
              <a:rPr sz="2450" spc="15" dirty="0">
                <a:latin typeface="Lucida Sans Unicode"/>
                <a:cs typeface="Lucida Sans Unicode"/>
              </a:rPr>
              <a:t>b</a:t>
            </a:r>
            <a:r>
              <a:rPr sz="2450" spc="10" dirty="0">
                <a:latin typeface="Lucida Sans Unicode"/>
                <a:cs typeface="Lucida Sans Unicode"/>
              </a:rPr>
              <a:t>ou</a:t>
            </a:r>
            <a:r>
              <a:rPr sz="2450" spc="5" dirty="0">
                <a:latin typeface="Lucida Sans Unicode"/>
                <a:cs typeface="Lucida Sans Unicode"/>
              </a:rPr>
              <a:t>t </a:t>
            </a:r>
            <a:r>
              <a:rPr sz="2450" spc="15" dirty="0">
                <a:latin typeface="Lucida Sans Unicode"/>
                <a:cs typeface="Lucida Sans Unicode"/>
              </a:rPr>
              <a:t>$2</a:t>
            </a:r>
            <a:r>
              <a:rPr sz="2450" spc="5" dirty="0">
                <a:latin typeface="Lucida Sans Unicode"/>
                <a:cs typeface="Lucida Sans Unicode"/>
              </a:rPr>
              <a:t>.</a:t>
            </a:r>
            <a:r>
              <a:rPr sz="2450" spc="15" dirty="0">
                <a:latin typeface="Lucida Sans Unicode"/>
                <a:cs typeface="Lucida Sans Unicode"/>
              </a:rPr>
              <a:t>31p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r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0" dirty="0">
                <a:latin typeface="Lucida Sans Unicode"/>
                <a:cs typeface="Lucida Sans Unicode"/>
              </a:rPr>
              <a:t>y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check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ba</a:t>
            </a:r>
            <a:r>
              <a:rPr sz="2450" spc="5" dirty="0">
                <a:latin typeface="Lucida Sans Unicode"/>
                <a:cs typeface="Lucida Sans Unicode"/>
              </a:rPr>
              <a:t>s</a:t>
            </a:r>
            <a:r>
              <a:rPr sz="2450" spc="10" dirty="0">
                <a:latin typeface="Lucida Sans Unicode"/>
                <a:cs typeface="Lucida Sans Unicode"/>
              </a:rPr>
              <a:t>ed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2</a:t>
            </a:r>
            <a:r>
              <a:rPr sz="2450" spc="15" dirty="0">
                <a:latin typeface="Lucida Sans Unicode"/>
                <a:cs typeface="Lucida Sans Unicode"/>
              </a:rPr>
              <a:t>6</a:t>
            </a:r>
            <a:r>
              <a:rPr sz="2450" spc="5" dirty="0">
                <a:latin typeface="Lucida Sans Unicode"/>
                <a:cs typeface="Lucida Sans Unicode"/>
              </a:rPr>
              <a:t> pa</a:t>
            </a:r>
            <a:r>
              <a:rPr sz="2450" spc="10" dirty="0">
                <a:latin typeface="Lucida Sans Unicode"/>
                <a:cs typeface="Lucida Sans Unicode"/>
              </a:rPr>
              <a:t>y periods</a:t>
            </a:r>
            <a:r>
              <a:rPr sz="2450" spc="5" dirty="0">
                <a:latin typeface="Lucida Sans Unicode"/>
                <a:cs typeface="Lucida Sans Unicode"/>
              </a:rPr>
              <a:t>.</a:t>
            </a:r>
            <a:endParaRPr sz="245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26621" y="1109748"/>
            <a:ext cx="7959435" cy="586047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038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084" y="2541610"/>
            <a:ext cx="7793990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50" u="heavy" spc="10" dirty="0">
                <a:latin typeface="Lucida Sans Unicode"/>
                <a:cs typeface="Lucida Sans Unicode"/>
              </a:rPr>
              <a:t>Rep</a:t>
            </a:r>
            <a:r>
              <a:rPr sz="2650" u="heavy" spc="5" dirty="0">
                <a:latin typeface="Lucida Sans Unicode"/>
                <a:cs typeface="Lucida Sans Unicode"/>
              </a:rPr>
              <a:t>r</a:t>
            </a:r>
            <a:r>
              <a:rPr sz="2650" u="heavy" spc="10" dirty="0">
                <a:latin typeface="Lucida Sans Unicode"/>
                <a:cs typeface="Lucida Sans Unicode"/>
              </a:rPr>
              <a:t>e</a:t>
            </a:r>
            <a:r>
              <a:rPr sz="2650" u="heavy" spc="5" dirty="0">
                <a:latin typeface="Lucida Sans Unicode"/>
                <a:cs typeface="Lucida Sans Unicode"/>
              </a:rPr>
              <a:t>s</a:t>
            </a:r>
            <a:r>
              <a:rPr sz="2650" u="heavy" spc="10" dirty="0">
                <a:latin typeface="Lucida Sans Unicode"/>
                <a:cs typeface="Lucida Sans Unicode"/>
              </a:rPr>
              <a:t>en</a:t>
            </a:r>
            <a:r>
              <a:rPr sz="2650" u="heavy" spc="5" dirty="0">
                <a:latin typeface="Lucida Sans Unicode"/>
                <a:cs typeface="Lucida Sans Unicode"/>
              </a:rPr>
              <a:t>tati</a:t>
            </a:r>
            <a:r>
              <a:rPr sz="2650" u="heavy" spc="10" dirty="0">
                <a:latin typeface="Lucida Sans Unicode"/>
                <a:cs typeface="Lucida Sans Unicode"/>
              </a:rPr>
              <a:t>on</a:t>
            </a:r>
            <a:r>
              <a:rPr sz="2650" u="heavy" spc="5" dirty="0">
                <a:latin typeface="Lucida Sans Unicode"/>
                <a:cs typeface="Lucida Sans Unicode"/>
              </a:rPr>
              <a:t>:</a:t>
            </a:r>
            <a:endParaRPr lang="en-US" sz="265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endParaRPr lang="en-US" sz="2650" spc="1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lang="en-US" sz="2650" spc="10" dirty="0">
                <a:latin typeface="Lucida Sans Unicode"/>
                <a:cs typeface="Lucida Sans Unicode"/>
              </a:rPr>
              <a:t>We r</a:t>
            </a:r>
            <a:r>
              <a:rPr sz="2650" spc="10" dirty="0">
                <a:latin typeface="Lucida Sans Unicode"/>
                <a:cs typeface="Lucida Sans Unicode"/>
              </a:rPr>
              <a:t>ep</a:t>
            </a:r>
            <a:r>
              <a:rPr sz="2650" spc="5" dirty="0">
                <a:latin typeface="Lucida Sans Unicode"/>
                <a:cs typeface="Lucida Sans Unicode"/>
              </a:rPr>
              <a:t>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s</a:t>
            </a:r>
            <a:r>
              <a:rPr sz="2650" spc="10" dirty="0">
                <a:latin typeface="Lucida Sans Unicode"/>
                <a:cs typeface="Lucida Sans Unicode"/>
              </a:rPr>
              <a:t>en</a:t>
            </a:r>
            <a:r>
              <a:rPr sz="2650" spc="5" dirty="0">
                <a:latin typeface="Lucida Sans Unicode"/>
                <a:cs typeface="Lucida Sans Unicode"/>
              </a:rPr>
              <a:t>t all </a:t>
            </a:r>
            <a:r>
              <a:rPr sz="2650" spc="10" dirty="0">
                <a:latin typeface="Lucida Sans Unicode"/>
                <a:cs typeface="Lucida Sans Unicode"/>
              </a:rPr>
              <a:t>b</a:t>
            </a:r>
            <a:r>
              <a:rPr sz="2650" spc="5" dirty="0">
                <a:latin typeface="Lucida Sans Unicode"/>
                <a:cs typeface="Lucida Sans Unicode"/>
              </a:rPr>
              <a:t>ar</a:t>
            </a:r>
            <a:r>
              <a:rPr sz="2650" spc="10" dirty="0">
                <a:latin typeface="Lucida Sans Unicode"/>
                <a:cs typeface="Lucida Sans Unicode"/>
              </a:rPr>
              <a:t>g</a:t>
            </a:r>
            <a:r>
              <a:rPr sz="2650" spc="5" dirty="0">
                <a:latin typeface="Lucida Sans Unicode"/>
                <a:cs typeface="Lucida Sans Unicode"/>
              </a:rPr>
              <a:t>ai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ng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un</a:t>
            </a:r>
            <a:r>
              <a:rPr sz="2650" spc="5" dirty="0">
                <a:latin typeface="Lucida Sans Unicode"/>
                <a:cs typeface="Lucida Sans Unicode"/>
              </a:rPr>
              <a:t>it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be</a:t>
            </a:r>
            <a:r>
              <a:rPr sz="2650" spc="5" dirty="0">
                <a:latin typeface="Lucida Sans Unicode"/>
                <a:cs typeface="Lucida Sans Unicode"/>
              </a:rPr>
              <a:t>rs 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 la</a:t>
            </a:r>
            <a:r>
              <a:rPr sz="2650" spc="10" dirty="0">
                <a:latin typeface="Lucida Sans Unicode"/>
                <a:cs typeface="Lucida Sans Unicode"/>
              </a:rPr>
              <a:t>bor/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ge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en</a:t>
            </a:r>
            <a:r>
              <a:rPr sz="2650" spc="5" dirty="0">
                <a:latin typeface="Lucida Sans Unicode"/>
                <a:cs typeface="Lucida Sans Unicode"/>
              </a:rPr>
              <a:t>t </a:t>
            </a:r>
            <a:r>
              <a:rPr sz="2650" spc="10" dirty="0">
                <a:latin typeface="Lucida Sans Unicode"/>
                <a:cs typeface="Lucida Sans Unicode"/>
              </a:rPr>
              <a:t>nego</a:t>
            </a:r>
            <a:r>
              <a:rPr sz="2650" spc="5" dirty="0">
                <a:latin typeface="Lucida Sans Unicode"/>
                <a:cs typeface="Lucida Sans Unicode"/>
              </a:rPr>
              <a:t>tiati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s, a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isteri</a:t>
            </a:r>
            <a:r>
              <a:rPr sz="2650" spc="10" dirty="0">
                <a:latin typeface="Lucida Sans Unicode"/>
                <a:cs typeface="Lucida Sans Unicode"/>
              </a:rPr>
              <a:t>ng</a:t>
            </a:r>
            <a:r>
              <a:rPr sz="2650" spc="5" dirty="0">
                <a:latin typeface="Lucida Sans Unicode"/>
                <a:cs typeface="Lucida Sans Unicode"/>
              </a:rPr>
              <a:t>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con</a:t>
            </a:r>
            <a:r>
              <a:rPr sz="2650" spc="5" dirty="0">
                <a:latin typeface="Lucida Sans Unicode"/>
                <a:cs typeface="Lucida Sans Unicode"/>
              </a:rPr>
              <a:t>tra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t, a</a:t>
            </a:r>
            <a:r>
              <a:rPr sz="2650" spc="10" dirty="0">
                <a:latin typeface="Lucida Sans Unicode"/>
                <a:cs typeface="Lucida Sans Unicode"/>
              </a:rPr>
              <a:t>nd</a:t>
            </a:r>
            <a:r>
              <a:rPr sz="2650" spc="5" dirty="0">
                <a:latin typeface="Lucida Sans Unicode"/>
                <a:cs typeface="Lucida Sans Unicode"/>
              </a:rPr>
              <a:t> s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ttli</a:t>
            </a:r>
            <a:r>
              <a:rPr sz="2650" spc="10" dirty="0">
                <a:latin typeface="Lucida Sans Unicode"/>
                <a:cs typeface="Lucida Sans Unicode"/>
              </a:rPr>
              <a:t>ng</a:t>
            </a:r>
            <a:r>
              <a:rPr sz="2650" spc="5" dirty="0">
                <a:latin typeface="Lucida Sans Unicode"/>
                <a:cs typeface="Lucida Sans Unicode"/>
              </a:rPr>
              <a:t> grieva</a:t>
            </a:r>
            <a:r>
              <a:rPr sz="2650" spc="10" dirty="0">
                <a:latin typeface="Lucida Sans Unicode"/>
                <a:cs typeface="Lucida Sans Unicode"/>
              </a:rPr>
              <a:t>nce</a:t>
            </a:r>
            <a:r>
              <a:rPr sz="2650" spc="5" dirty="0">
                <a:latin typeface="Lucida Sans Unicode"/>
                <a:cs typeface="Lucida Sans Unicode"/>
              </a:rPr>
              <a:t>s a</a:t>
            </a:r>
            <a:r>
              <a:rPr sz="2650" spc="10" dirty="0">
                <a:latin typeface="Lucida Sans Unicode"/>
                <a:cs typeface="Lucida Sans Unicode"/>
              </a:rPr>
              <a:t>nd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5" dirty="0">
                <a:latin typeface="Lucida Sans Unicode"/>
                <a:cs typeface="Lucida Sans Unicode"/>
              </a:rPr>
              <a:t>is</a:t>
            </a:r>
            <a:r>
              <a:rPr sz="2650" spc="10" dirty="0">
                <a:latin typeface="Lucida Sans Unicode"/>
                <a:cs typeface="Lucida Sans Unicode"/>
              </a:rPr>
              <a:t>pu</a:t>
            </a:r>
            <a:r>
              <a:rPr sz="2650" spc="5" dirty="0">
                <a:latin typeface="Lucida Sans Unicode"/>
                <a:cs typeface="Lucida Sans Unicode"/>
              </a:rPr>
              <a:t>tes r</a:t>
            </a:r>
            <a:r>
              <a:rPr sz="2650" spc="10" dirty="0">
                <a:latin typeface="Lucida Sans Unicode"/>
                <a:cs typeface="Lucida Sans Unicode"/>
              </a:rPr>
              <a:t>eg</a:t>
            </a:r>
            <a:r>
              <a:rPr sz="2650" spc="5" dirty="0">
                <a:latin typeface="Lucida Sans Unicode"/>
                <a:cs typeface="Lucida Sans Unicode"/>
              </a:rPr>
              <a:t>ar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5" dirty="0">
                <a:latin typeface="Lucida Sans Unicode"/>
                <a:cs typeface="Lucida Sans Unicode"/>
              </a:rPr>
              <a:t>less 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f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be</a:t>
            </a:r>
            <a:r>
              <a:rPr sz="2650" spc="5" dirty="0">
                <a:latin typeface="Lucida Sans Unicode"/>
                <a:cs typeface="Lucida Sans Unicode"/>
              </a:rPr>
              <a:t>rs</a:t>
            </a:r>
            <a:r>
              <a:rPr sz="2650" spc="10" dirty="0">
                <a:latin typeface="Lucida Sans Unicode"/>
                <a:cs typeface="Lucida Sans Unicode"/>
              </a:rPr>
              <a:t>h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p</a:t>
            </a:r>
            <a:r>
              <a:rPr sz="2650" spc="5" dirty="0">
                <a:latin typeface="Lucida Sans Unicode"/>
                <a:cs typeface="Lucida Sans Unicode"/>
              </a:rPr>
              <a:t> status.</a:t>
            </a:r>
            <a:endParaRPr sz="26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7618613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384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0084" y="2357817"/>
            <a:ext cx="7491095" cy="407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50" u="sng" spc="15" dirty="0">
                <a:latin typeface="Lucida Sans Unicode"/>
                <a:cs typeface="Lucida Sans Unicode"/>
              </a:rPr>
              <a:t>B</a:t>
            </a:r>
            <a:r>
              <a:rPr sz="2150" u="sng" spc="10" dirty="0">
                <a:latin typeface="Lucida Sans Unicode"/>
                <a:cs typeface="Lucida Sans Unicode"/>
              </a:rPr>
              <a:t>e</a:t>
            </a:r>
            <a:r>
              <a:rPr sz="2150" u="sng" spc="15" dirty="0">
                <a:latin typeface="Lucida Sans Unicode"/>
                <a:cs typeface="Lucida Sans Unicode"/>
              </a:rPr>
              <a:t>n</a:t>
            </a:r>
            <a:r>
              <a:rPr sz="2150" u="sng" spc="10" dirty="0">
                <a:latin typeface="Lucida Sans Unicode"/>
                <a:cs typeface="Lucida Sans Unicode"/>
              </a:rPr>
              <a:t>e</a:t>
            </a:r>
            <a:r>
              <a:rPr sz="2150" u="sng" spc="5" dirty="0">
                <a:latin typeface="Lucida Sans Unicode"/>
                <a:cs typeface="Lucida Sans Unicode"/>
              </a:rPr>
              <a:t>fi</a:t>
            </a:r>
            <a:r>
              <a:rPr sz="2150" u="sng" spc="10" dirty="0">
                <a:latin typeface="Lucida Sans Unicode"/>
                <a:cs typeface="Lucida Sans Unicode"/>
              </a:rPr>
              <a:t>ts</a:t>
            </a:r>
            <a:r>
              <a:rPr sz="2150" u="sng" spc="5" dirty="0">
                <a:latin typeface="Lucida Sans Unicode"/>
                <a:cs typeface="Lucida Sans Unicode"/>
              </a:rPr>
              <a:t> </a:t>
            </a:r>
            <a:r>
              <a:rPr sz="2150" u="sng" spc="10" dirty="0">
                <a:latin typeface="Lucida Sans Unicode"/>
                <a:cs typeface="Lucida Sans Unicode"/>
              </a:rPr>
              <a:t>to</a:t>
            </a:r>
            <a:r>
              <a:rPr sz="2150" u="sng" spc="5" dirty="0">
                <a:latin typeface="Lucida Sans Unicode"/>
                <a:cs typeface="Lucida Sans Unicode"/>
              </a:rPr>
              <a:t> </a:t>
            </a:r>
            <a:r>
              <a:rPr sz="2150" u="sng" spc="10" dirty="0">
                <a:latin typeface="Lucida Sans Unicode"/>
                <a:cs typeface="Lucida Sans Unicode"/>
              </a:rPr>
              <a:t>P</a:t>
            </a:r>
            <a:r>
              <a:rPr sz="2150" u="sng" spc="5" dirty="0">
                <a:latin typeface="Lucida Sans Unicode"/>
                <a:cs typeface="Lucida Sans Unicode"/>
              </a:rPr>
              <a:t>a</a:t>
            </a:r>
            <a:r>
              <a:rPr sz="2150" u="sng" spc="10" dirty="0">
                <a:latin typeface="Lucida Sans Unicode"/>
                <a:cs typeface="Lucida Sans Unicode"/>
              </a:rPr>
              <a:t>y</a:t>
            </a:r>
            <a:r>
              <a:rPr sz="2150" u="sng" spc="5" dirty="0">
                <a:latin typeface="Lucida Sans Unicode"/>
                <a:cs typeface="Lucida Sans Unicode"/>
              </a:rPr>
              <a:t>i</a:t>
            </a:r>
            <a:r>
              <a:rPr sz="2150" u="sng" spc="15" dirty="0">
                <a:latin typeface="Lucida Sans Unicode"/>
                <a:cs typeface="Lucida Sans Unicode"/>
              </a:rPr>
              <a:t>ng</a:t>
            </a:r>
            <a:r>
              <a:rPr sz="2150" u="sng" spc="5" dirty="0">
                <a:latin typeface="Lucida Sans Unicode"/>
                <a:cs typeface="Lucida Sans Unicode"/>
              </a:rPr>
              <a:t> </a:t>
            </a:r>
            <a:r>
              <a:rPr sz="2150" u="sng" spc="10" dirty="0">
                <a:latin typeface="Lucida Sans Unicode"/>
                <a:cs typeface="Lucida Sans Unicode"/>
              </a:rPr>
              <a:t>F</a:t>
            </a:r>
            <a:r>
              <a:rPr sz="2150" u="sng" spc="15" dirty="0">
                <a:latin typeface="Lucida Sans Unicode"/>
                <a:cs typeface="Lucida Sans Unicode"/>
              </a:rPr>
              <a:t>u</a:t>
            </a:r>
            <a:r>
              <a:rPr sz="2150" u="sng" spc="5" dirty="0">
                <a:latin typeface="Lucida Sans Unicode"/>
                <a:cs typeface="Lucida Sans Unicode"/>
              </a:rPr>
              <a:t>ll</a:t>
            </a:r>
            <a:r>
              <a:rPr sz="2150" u="sng" spc="10" dirty="0">
                <a:latin typeface="Lucida Sans Unicode"/>
                <a:cs typeface="Lucida Sans Unicode"/>
              </a:rPr>
              <a:t>-</a:t>
            </a:r>
            <a:r>
              <a:rPr sz="2150" u="sng" spc="15" dirty="0">
                <a:latin typeface="Lucida Sans Unicode"/>
                <a:cs typeface="Lucida Sans Unicode"/>
              </a:rPr>
              <a:t>Du</a:t>
            </a:r>
            <a:r>
              <a:rPr sz="2150" u="sng" spc="10" dirty="0">
                <a:latin typeface="Lucida Sans Unicode"/>
                <a:cs typeface="Lucida Sans Unicode"/>
              </a:rPr>
              <a:t>es</a:t>
            </a:r>
            <a:r>
              <a:rPr sz="2150" spc="5" dirty="0">
                <a:latin typeface="Lucida Sans Unicode"/>
                <a:cs typeface="Lucida Sans Unicode"/>
              </a:rPr>
              <a:t>:</a:t>
            </a:r>
            <a:endParaRPr sz="2150" dirty="0">
              <a:latin typeface="Lucida Sans Unicode"/>
              <a:cs typeface="Lucida Sans Unicode"/>
            </a:endParaRPr>
          </a:p>
          <a:p>
            <a:pPr marL="263525" marR="5080">
              <a:lnSpc>
                <a:spcPts val="2370"/>
              </a:lnSpc>
              <a:spcBef>
                <a:spcPts val="345"/>
              </a:spcBef>
            </a:pPr>
            <a:r>
              <a:rPr sz="14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450" spc="15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1450" spc="-40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R</a:t>
            </a:r>
            <a:r>
              <a:rPr sz="2150" spc="5" dirty="0">
                <a:latin typeface="Lucida Sans Unicode"/>
                <a:cs typeface="Lucida Sans Unicode"/>
              </a:rPr>
              <a:t>i</a:t>
            </a:r>
            <a:r>
              <a:rPr sz="2150" spc="15" dirty="0">
                <a:latin typeface="Lucida Sans Unicode"/>
                <a:cs typeface="Lucida Sans Unicode"/>
              </a:rPr>
              <a:t>gh</a:t>
            </a:r>
            <a:r>
              <a:rPr sz="2150" spc="5" dirty="0">
                <a:latin typeface="Lucida Sans Unicode"/>
                <a:cs typeface="Lucida Sans Unicode"/>
              </a:rPr>
              <a:t>t </a:t>
            </a:r>
            <a:r>
              <a:rPr sz="2150" spc="10" dirty="0">
                <a:latin typeface="Lucida Sans Unicode"/>
                <a:cs typeface="Lucida Sans Unicode"/>
              </a:rPr>
              <a:t>to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v</a:t>
            </a:r>
            <a:r>
              <a:rPr sz="2150" spc="15" dirty="0">
                <a:latin typeface="Lucida Sans Unicode"/>
                <a:cs typeface="Lucida Sans Unicode"/>
              </a:rPr>
              <a:t>o</a:t>
            </a:r>
            <a:r>
              <a:rPr sz="2150" spc="10" dirty="0">
                <a:latin typeface="Lucida Sans Unicode"/>
                <a:cs typeface="Lucida Sans Unicode"/>
              </a:rPr>
              <a:t>te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on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con</a:t>
            </a:r>
            <a:r>
              <a:rPr sz="2150" spc="10" dirty="0">
                <a:latin typeface="Lucida Sans Unicode"/>
                <a:cs typeface="Lucida Sans Unicode"/>
              </a:rPr>
              <a:t>tr</a:t>
            </a:r>
            <a:r>
              <a:rPr sz="2150" spc="5" dirty="0">
                <a:latin typeface="Lucida Sans Unicode"/>
                <a:cs typeface="Lucida Sans Unicode"/>
              </a:rPr>
              <a:t>a</a:t>
            </a:r>
            <a:r>
              <a:rPr sz="2150" spc="10" dirty="0">
                <a:latin typeface="Lucida Sans Unicode"/>
                <a:cs typeface="Lucida Sans Unicode"/>
              </a:rPr>
              <a:t>c</a:t>
            </a:r>
            <a:r>
              <a:rPr sz="2150" spc="5" dirty="0">
                <a:latin typeface="Lucida Sans Unicode"/>
                <a:cs typeface="Lucida Sans Unicode"/>
              </a:rPr>
              <a:t>t </a:t>
            </a:r>
            <a:r>
              <a:rPr sz="2150" spc="10" dirty="0">
                <a:latin typeface="Lucida Sans Unicode"/>
                <a:cs typeface="Lucida Sans Unicode"/>
              </a:rPr>
              <a:t>r</a:t>
            </a:r>
            <a:r>
              <a:rPr sz="2150" spc="5" dirty="0">
                <a:latin typeface="Lucida Sans Unicode"/>
                <a:cs typeface="Lucida Sans Unicode"/>
              </a:rPr>
              <a:t>atifi</a:t>
            </a:r>
            <a:r>
              <a:rPr sz="2150" spc="10" dirty="0">
                <a:latin typeface="Lucida Sans Unicode"/>
                <a:cs typeface="Lucida Sans Unicode"/>
              </a:rPr>
              <a:t>c</a:t>
            </a:r>
            <a:r>
              <a:rPr sz="2150" spc="5" dirty="0">
                <a:latin typeface="Lucida Sans Unicode"/>
                <a:cs typeface="Lucida Sans Unicode"/>
              </a:rPr>
              <a:t>ati</a:t>
            </a:r>
            <a:r>
              <a:rPr sz="2150" spc="15" dirty="0">
                <a:latin typeface="Lucida Sans Unicode"/>
                <a:cs typeface="Lucida Sans Unicode"/>
              </a:rPr>
              <a:t>on</a:t>
            </a:r>
            <a:r>
              <a:rPr sz="2150" spc="10" dirty="0">
                <a:latin typeface="Lucida Sans Unicode"/>
                <a:cs typeface="Lucida Sans Unicode"/>
              </a:rPr>
              <a:t>s</a:t>
            </a:r>
            <a:r>
              <a:rPr sz="2150" spc="5" dirty="0">
                <a:latin typeface="Lucida Sans Unicode"/>
                <a:cs typeface="Lucida Sans Unicode"/>
              </a:rPr>
              <a:t>, j</a:t>
            </a:r>
            <a:r>
              <a:rPr sz="2150" spc="15" dirty="0">
                <a:latin typeface="Lucida Sans Unicode"/>
                <a:cs typeface="Lucida Sans Unicode"/>
              </a:rPr>
              <a:t>ob</a:t>
            </a:r>
            <a:r>
              <a:rPr sz="2150" spc="5" dirty="0">
                <a:latin typeface="Lucida Sans Unicode"/>
                <a:cs typeface="Lucida Sans Unicode"/>
              </a:rPr>
              <a:t> a</a:t>
            </a:r>
            <a:r>
              <a:rPr sz="2150" spc="10" dirty="0">
                <a:latin typeface="Lucida Sans Unicode"/>
                <a:cs typeface="Lucida Sans Unicode"/>
              </a:rPr>
              <a:t>c</a:t>
            </a:r>
            <a:r>
              <a:rPr sz="2150" spc="5" dirty="0">
                <a:latin typeface="Lucida Sans Unicode"/>
                <a:cs typeface="Lucida Sans Unicode"/>
              </a:rPr>
              <a:t>ti</a:t>
            </a:r>
            <a:r>
              <a:rPr sz="2150" spc="15" dirty="0">
                <a:latin typeface="Lucida Sans Unicode"/>
                <a:cs typeface="Lucida Sans Unicode"/>
              </a:rPr>
              <a:t>on</a:t>
            </a:r>
            <a:r>
              <a:rPr sz="2150" spc="10" dirty="0">
                <a:latin typeface="Lucida Sans Unicode"/>
                <a:cs typeface="Lucida Sans Unicode"/>
              </a:rPr>
              <a:t>s</a:t>
            </a:r>
            <a:r>
              <a:rPr sz="2150" spc="5" dirty="0">
                <a:latin typeface="Lucida Sans Unicode"/>
                <a:cs typeface="Lucida Sans Unicode"/>
              </a:rPr>
              <a:t>, </a:t>
            </a:r>
            <a:r>
              <a:rPr sz="2150" spc="15" dirty="0">
                <a:latin typeface="Lucida Sans Unicode"/>
                <a:cs typeface="Lucida Sans Unicode"/>
              </a:rPr>
              <a:t>&amp;</a:t>
            </a:r>
            <a:r>
              <a:rPr sz="2150" spc="10" dirty="0">
                <a:latin typeface="Lucida Sans Unicode"/>
                <a:cs typeface="Lucida Sans Unicode"/>
              </a:rPr>
              <a:t> o</a:t>
            </a:r>
            <a:r>
              <a:rPr sz="2150" spc="5" dirty="0">
                <a:latin typeface="Lucida Sans Unicode"/>
                <a:cs typeface="Lucida Sans Unicode"/>
              </a:rPr>
              <a:t>ffi</a:t>
            </a:r>
            <a:r>
              <a:rPr sz="2150" spc="10" dirty="0">
                <a:latin typeface="Lucida Sans Unicode"/>
                <a:cs typeface="Lucida Sans Unicode"/>
              </a:rPr>
              <a:t>cer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elec</a:t>
            </a:r>
            <a:r>
              <a:rPr sz="2150" spc="5" dirty="0">
                <a:latin typeface="Lucida Sans Unicode"/>
                <a:cs typeface="Lucida Sans Unicode"/>
              </a:rPr>
              <a:t>ti</a:t>
            </a:r>
            <a:r>
              <a:rPr sz="2150" spc="15" dirty="0">
                <a:latin typeface="Lucida Sans Unicode"/>
                <a:cs typeface="Lucida Sans Unicode"/>
              </a:rPr>
              <a:t>on</a:t>
            </a:r>
            <a:r>
              <a:rPr sz="2150" spc="10" dirty="0">
                <a:latin typeface="Lucida Sans Unicode"/>
                <a:cs typeface="Lucida Sans Unicode"/>
              </a:rPr>
              <a:t>s</a:t>
            </a:r>
            <a:endParaRPr sz="21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263525" marR="752475">
              <a:lnSpc>
                <a:spcPts val="2270"/>
              </a:lnSpc>
            </a:pPr>
            <a:r>
              <a:rPr sz="14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450" spc="15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1450" spc="-40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Pro</a:t>
            </a:r>
            <a:r>
              <a:rPr sz="2150" spc="5" dirty="0">
                <a:latin typeface="Lucida Sans Unicode"/>
                <a:cs typeface="Lucida Sans Unicode"/>
              </a:rPr>
              <a:t>f</a:t>
            </a:r>
            <a:r>
              <a:rPr sz="2150" spc="10" dirty="0">
                <a:latin typeface="Lucida Sans Unicode"/>
                <a:cs typeface="Lucida Sans Unicode"/>
              </a:rPr>
              <a:t>ess</a:t>
            </a:r>
            <a:r>
              <a:rPr sz="2150" spc="5" dirty="0">
                <a:latin typeface="Lucida Sans Unicode"/>
                <a:cs typeface="Lucida Sans Unicode"/>
              </a:rPr>
              <a:t>i</a:t>
            </a:r>
            <a:r>
              <a:rPr sz="2150" spc="15" dirty="0">
                <a:latin typeface="Lucida Sans Unicode"/>
                <a:cs typeface="Lucida Sans Unicode"/>
              </a:rPr>
              <a:t>on</a:t>
            </a:r>
            <a:r>
              <a:rPr sz="2150" spc="5" dirty="0">
                <a:latin typeface="Lucida Sans Unicode"/>
                <a:cs typeface="Lucida Sans Unicode"/>
              </a:rPr>
              <a:t>al </a:t>
            </a:r>
            <a:r>
              <a:rPr sz="2150" spc="10" dirty="0">
                <a:latin typeface="Lucida Sans Unicode"/>
                <a:cs typeface="Lucida Sans Unicode"/>
              </a:rPr>
              <a:t>L</a:t>
            </a:r>
            <a:r>
              <a:rPr sz="2150" spc="5" dirty="0">
                <a:latin typeface="Lucida Sans Unicode"/>
                <a:cs typeface="Lucida Sans Unicode"/>
              </a:rPr>
              <a:t>ia</a:t>
            </a:r>
            <a:r>
              <a:rPr sz="2150" spc="15" dirty="0">
                <a:latin typeface="Lucida Sans Unicode"/>
                <a:cs typeface="Lucida Sans Unicode"/>
              </a:rPr>
              <a:t>b</a:t>
            </a:r>
            <a:r>
              <a:rPr sz="2150" spc="5" dirty="0">
                <a:latin typeface="Lucida Sans Unicode"/>
                <a:cs typeface="Lucida Sans Unicode"/>
              </a:rPr>
              <a:t>ili</a:t>
            </a:r>
            <a:r>
              <a:rPr sz="2150" spc="10" dirty="0">
                <a:latin typeface="Lucida Sans Unicode"/>
                <a:cs typeface="Lucida Sans Unicode"/>
              </a:rPr>
              <a:t>ty</a:t>
            </a:r>
            <a:r>
              <a:rPr sz="2150" spc="5" dirty="0">
                <a:latin typeface="Lucida Sans Unicode"/>
                <a:cs typeface="Lucida Sans Unicode"/>
              </a:rPr>
              <a:t> I</a:t>
            </a:r>
            <a:r>
              <a:rPr sz="2150" spc="15" dirty="0">
                <a:latin typeface="Lucida Sans Unicode"/>
                <a:cs typeface="Lucida Sans Unicode"/>
              </a:rPr>
              <a:t>n</a:t>
            </a:r>
            <a:r>
              <a:rPr sz="2150" spc="10" dirty="0">
                <a:latin typeface="Lucida Sans Unicode"/>
                <a:cs typeface="Lucida Sans Unicode"/>
              </a:rPr>
              <a:t>s</a:t>
            </a:r>
            <a:r>
              <a:rPr sz="2150" spc="15" dirty="0">
                <a:latin typeface="Lucida Sans Unicode"/>
                <a:cs typeface="Lucida Sans Unicode"/>
              </a:rPr>
              <a:t>u</a:t>
            </a:r>
            <a:r>
              <a:rPr sz="2150" spc="10" dirty="0">
                <a:latin typeface="Lucida Sans Unicode"/>
                <a:cs typeface="Lucida Sans Unicode"/>
              </a:rPr>
              <a:t>r</a:t>
            </a:r>
            <a:r>
              <a:rPr sz="2150" spc="5" dirty="0">
                <a:latin typeface="Lucida Sans Unicode"/>
                <a:cs typeface="Lucida Sans Unicode"/>
              </a:rPr>
              <a:t>a</a:t>
            </a:r>
            <a:r>
              <a:rPr sz="2150" spc="15" dirty="0">
                <a:latin typeface="Lucida Sans Unicode"/>
                <a:cs typeface="Lucida Sans Unicode"/>
              </a:rPr>
              <a:t>n</a:t>
            </a:r>
            <a:r>
              <a:rPr sz="2150" spc="10" dirty="0">
                <a:latin typeface="Lucida Sans Unicode"/>
                <a:cs typeface="Lucida Sans Unicode"/>
              </a:rPr>
              <a:t>ce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o</a:t>
            </a:r>
            <a:r>
              <a:rPr sz="2150" spc="5" dirty="0">
                <a:latin typeface="Lucida Sans Unicode"/>
                <a:cs typeface="Lucida Sans Unicode"/>
              </a:rPr>
              <a:t>f </a:t>
            </a:r>
            <a:r>
              <a:rPr sz="2150" spc="15" dirty="0">
                <a:latin typeface="Lucida Sans Unicode"/>
                <a:cs typeface="Lucida Sans Unicode"/>
              </a:rPr>
              <a:t>$1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20" dirty="0">
                <a:latin typeface="Lucida Sans Unicode"/>
                <a:cs typeface="Lucida Sans Unicode"/>
              </a:rPr>
              <a:t>m</a:t>
            </a:r>
            <a:r>
              <a:rPr sz="2150" spc="5" dirty="0">
                <a:latin typeface="Lucida Sans Unicode"/>
                <a:cs typeface="Lucida Sans Unicode"/>
              </a:rPr>
              <a:t>illi</a:t>
            </a:r>
            <a:r>
              <a:rPr sz="2150" spc="15" dirty="0">
                <a:latin typeface="Lucida Sans Unicode"/>
                <a:cs typeface="Lucida Sans Unicode"/>
              </a:rPr>
              <a:t>on</a:t>
            </a:r>
            <a:r>
              <a:rPr sz="2150" spc="5" dirty="0">
                <a:latin typeface="Lucida Sans Unicode"/>
                <a:cs typeface="Lucida Sans Unicode"/>
              </a:rPr>
              <a:t> i</a:t>
            </a:r>
            <a:r>
              <a:rPr sz="2150" spc="15" dirty="0">
                <a:latin typeface="Lucida Sans Unicode"/>
                <a:cs typeface="Lucida Sans Unicode"/>
              </a:rPr>
              <a:t>n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co</a:t>
            </a:r>
            <a:r>
              <a:rPr sz="2150" spc="10" dirty="0">
                <a:latin typeface="Lucida Sans Unicode"/>
                <a:cs typeface="Lucida Sans Unicode"/>
              </a:rPr>
              <a:t>ver</a:t>
            </a:r>
            <a:r>
              <a:rPr sz="2150" spc="5" dirty="0">
                <a:latin typeface="Lucida Sans Unicode"/>
                <a:cs typeface="Lucida Sans Unicode"/>
              </a:rPr>
              <a:t>a</a:t>
            </a:r>
            <a:r>
              <a:rPr sz="2150" spc="15" dirty="0">
                <a:latin typeface="Lucida Sans Unicode"/>
                <a:cs typeface="Lucida Sans Unicode"/>
              </a:rPr>
              <a:t>g</a:t>
            </a:r>
            <a:r>
              <a:rPr sz="2150" spc="10" dirty="0">
                <a:latin typeface="Lucida Sans Unicode"/>
                <a:cs typeface="Lucida Sans Unicode"/>
              </a:rPr>
              <a:t>e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thro</a:t>
            </a:r>
            <a:r>
              <a:rPr sz="2150" spc="15" dirty="0">
                <a:latin typeface="Lucida Sans Unicode"/>
                <a:cs typeface="Lucida Sans Unicode"/>
              </a:rPr>
              <a:t>ugh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A</a:t>
            </a:r>
            <a:r>
              <a:rPr sz="2150" spc="10" dirty="0">
                <a:latin typeface="Lucida Sans Unicode"/>
                <a:cs typeface="Lucida Sans Unicode"/>
              </a:rPr>
              <a:t>F</a:t>
            </a:r>
            <a:r>
              <a:rPr sz="2150" spc="15" dirty="0">
                <a:latin typeface="Lucida Sans Unicode"/>
                <a:cs typeface="Lucida Sans Unicode"/>
              </a:rPr>
              <a:t>T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N</a:t>
            </a:r>
            <a:r>
              <a:rPr sz="2150" spc="5" dirty="0">
                <a:latin typeface="Lucida Sans Unicode"/>
                <a:cs typeface="Lucida Sans Unicode"/>
              </a:rPr>
              <a:t>ati</a:t>
            </a:r>
            <a:r>
              <a:rPr sz="2150" spc="15" dirty="0">
                <a:latin typeface="Lucida Sans Unicode"/>
                <a:cs typeface="Lucida Sans Unicode"/>
              </a:rPr>
              <a:t>on</a:t>
            </a:r>
            <a:r>
              <a:rPr sz="2150" spc="5" dirty="0">
                <a:latin typeface="Lucida Sans Unicode"/>
                <a:cs typeface="Lucida Sans Unicode"/>
              </a:rPr>
              <a:t>al</a:t>
            </a:r>
            <a:endParaRPr sz="21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263525" marR="400050">
              <a:lnSpc>
                <a:spcPts val="2370"/>
              </a:lnSpc>
            </a:pPr>
            <a:r>
              <a:rPr sz="14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450" spc="15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1450" spc="-40" dirty="0">
                <a:solidFill>
                  <a:srgbClr val="2DA2BF"/>
                </a:solidFill>
                <a:latin typeface="Times New Roman"/>
                <a:cs typeface="Times New Roman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G</a:t>
            </a:r>
            <a:r>
              <a:rPr sz="2150" spc="10" dirty="0">
                <a:latin typeface="Lucida Sans Unicode"/>
                <a:cs typeface="Lucida Sans Unicode"/>
              </a:rPr>
              <a:t>re</a:t>
            </a:r>
            <a:r>
              <a:rPr sz="2150" spc="5" dirty="0">
                <a:latin typeface="Lucida Sans Unicode"/>
                <a:cs typeface="Lucida Sans Unicode"/>
              </a:rPr>
              <a:t>a</a:t>
            </a:r>
            <a:r>
              <a:rPr sz="2150" spc="10" dirty="0">
                <a:latin typeface="Lucida Sans Unicode"/>
                <a:cs typeface="Lucida Sans Unicode"/>
              </a:rPr>
              <a:t>ter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v</a:t>
            </a:r>
            <a:r>
              <a:rPr sz="2150" spc="15" dirty="0">
                <a:latin typeface="Lucida Sans Unicode"/>
                <a:cs typeface="Lucida Sans Unicode"/>
              </a:rPr>
              <a:t>o</a:t>
            </a:r>
            <a:r>
              <a:rPr sz="2150" spc="5" dirty="0">
                <a:latin typeface="Lucida Sans Unicode"/>
                <a:cs typeface="Lucida Sans Unicode"/>
              </a:rPr>
              <a:t>ti</a:t>
            </a:r>
            <a:r>
              <a:rPr sz="2150" spc="15" dirty="0">
                <a:latin typeface="Lucida Sans Unicode"/>
                <a:cs typeface="Lucida Sans Unicode"/>
              </a:rPr>
              <a:t>ng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stre</a:t>
            </a:r>
            <a:r>
              <a:rPr sz="2150" spc="15" dirty="0">
                <a:latin typeface="Lucida Sans Unicode"/>
                <a:cs typeface="Lucida Sans Unicode"/>
              </a:rPr>
              <a:t>ng</a:t>
            </a:r>
            <a:r>
              <a:rPr sz="2150" spc="10" dirty="0">
                <a:latin typeface="Lucida Sans Unicode"/>
                <a:cs typeface="Lucida Sans Unicode"/>
              </a:rPr>
              <a:t>th</a:t>
            </a:r>
            <a:r>
              <a:rPr sz="2150" spc="5" dirty="0">
                <a:latin typeface="Lucida Sans Unicode"/>
                <a:cs typeface="Lucida Sans Unicode"/>
              </a:rPr>
              <a:t> at </a:t>
            </a:r>
            <a:r>
              <a:rPr sz="2150" spc="10" dirty="0">
                <a:latin typeface="Lucida Sans Unicode"/>
                <a:cs typeface="Lucida Sans Unicode"/>
              </a:rPr>
              <a:t>the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Coun</a:t>
            </a:r>
            <a:r>
              <a:rPr sz="2150" spc="10" dirty="0">
                <a:latin typeface="Lucida Sans Unicode"/>
                <a:cs typeface="Lucida Sans Unicode"/>
              </a:rPr>
              <a:t>c</a:t>
            </a:r>
            <a:r>
              <a:rPr sz="2150" spc="5" dirty="0">
                <a:latin typeface="Lucida Sans Unicode"/>
                <a:cs typeface="Lucida Sans Unicode"/>
              </a:rPr>
              <a:t>il </a:t>
            </a:r>
            <a:r>
              <a:rPr sz="2150" spc="15" dirty="0">
                <a:latin typeface="Lucida Sans Unicode"/>
                <a:cs typeface="Lucida Sans Unicode"/>
              </a:rPr>
              <a:t>o</a:t>
            </a:r>
            <a:r>
              <a:rPr sz="2150" spc="5" dirty="0">
                <a:latin typeface="Lucida Sans Unicode"/>
                <a:cs typeface="Lucida Sans Unicode"/>
              </a:rPr>
              <a:t>f </a:t>
            </a:r>
            <a:r>
              <a:rPr sz="2150" spc="15" dirty="0">
                <a:latin typeface="Lucida Sans Unicode"/>
                <a:cs typeface="Lucida Sans Unicode"/>
              </a:rPr>
              <a:t>N</a:t>
            </a:r>
            <a:r>
              <a:rPr sz="2150" spc="10" dirty="0">
                <a:latin typeface="Lucida Sans Unicode"/>
                <a:cs typeface="Lucida Sans Unicode"/>
              </a:rPr>
              <a:t>e</a:t>
            </a:r>
            <a:r>
              <a:rPr sz="2150" spc="15" dirty="0">
                <a:latin typeface="Lucida Sans Unicode"/>
                <a:cs typeface="Lucida Sans Unicode"/>
              </a:rPr>
              <a:t>w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Jersey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St</a:t>
            </a:r>
            <a:r>
              <a:rPr sz="2150" spc="5" dirty="0">
                <a:latin typeface="Lucida Sans Unicode"/>
                <a:cs typeface="Lucida Sans Unicode"/>
              </a:rPr>
              <a:t>a</a:t>
            </a:r>
            <a:r>
              <a:rPr sz="2150" spc="10" dirty="0">
                <a:latin typeface="Lucida Sans Unicode"/>
                <a:cs typeface="Lucida Sans Unicode"/>
              </a:rPr>
              <a:t>te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Co</a:t>
            </a:r>
            <a:r>
              <a:rPr sz="2150" spc="10" dirty="0">
                <a:latin typeface="Lucida Sans Unicode"/>
                <a:cs typeface="Lucida Sans Unicode"/>
              </a:rPr>
              <a:t>lle</a:t>
            </a:r>
            <a:r>
              <a:rPr sz="2150" spc="15" dirty="0">
                <a:latin typeface="Lucida Sans Unicode"/>
                <a:cs typeface="Lucida Sans Unicode"/>
              </a:rPr>
              <a:t>g</a:t>
            </a:r>
            <a:r>
              <a:rPr sz="2150" spc="10" dirty="0">
                <a:latin typeface="Lucida Sans Unicode"/>
                <a:cs typeface="Lucida Sans Unicode"/>
              </a:rPr>
              <a:t>e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Loc</a:t>
            </a:r>
            <a:r>
              <a:rPr sz="2150" spc="5" dirty="0">
                <a:latin typeface="Lucida Sans Unicode"/>
                <a:cs typeface="Lucida Sans Unicode"/>
              </a:rPr>
              <a:t>al</a:t>
            </a:r>
            <a:r>
              <a:rPr lang="en-US" sz="2150" spc="5" dirty="0">
                <a:latin typeface="Lucida Sans Unicode"/>
                <a:cs typeface="Lucida Sans Unicode"/>
              </a:rPr>
              <a:t>s</a:t>
            </a:r>
            <a:endParaRPr sz="21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650" dirty="0">
              <a:latin typeface="Times New Roman"/>
              <a:cs typeface="Times New Roman"/>
            </a:endParaRPr>
          </a:p>
          <a:p>
            <a:pPr marL="263525" marR="219710">
              <a:lnSpc>
                <a:spcPts val="2370"/>
              </a:lnSpc>
            </a:pPr>
            <a:r>
              <a:rPr sz="14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2150" spc="15" dirty="0">
                <a:latin typeface="Lucida Sans Unicode"/>
                <a:cs typeface="Lucida Sans Unicode"/>
              </a:rPr>
              <a:t>R</a:t>
            </a:r>
            <a:r>
              <a:rPr sz="2150" spc="5" dirty="0">
                <a:latin typeface="Lucida Sans Unicode"/>
                <a:cs typeface="Lucida Sans Unicode"/>
              </a:rPr>
              <a:t>i</a:t>
            </a:r>
            <a:r>
              <a:rPr sz="2150" spc="15" dirty="0">
                <a:latin typeface="Lucida Sans Unicode"/>
                <a:cs typeface="Lucida Sans Unicode"/>
              </a:rPr>
              <a:t>gh</a:t>
            </a:r>
            <a:r>
              <a:rPr sz="2150" spc="5" dirty="0">
                <a:latin typeface="Lucida Sans Unicode"/>
                <a:cs typeface="Lucida Sans Unicode"/>
              </a:rPr>
              <a:t>t </a:t>
            </a:r>
            <a:r>
              <a:rPr sz="2150" spc="10" dirty="0">
                <a:latin typeface="Lucida Sans Unicode"/>
                <a:cs typeface="Lucida Sans Unicode"/>
              </a:rPr>
              <a:t>to</a:t>
            </a:r>
            <a:r>
              <a:rPr sz="2150" spc="5" dirty="0">
                <a:latin typeface="Lucida Sans Unicode"/>
                <a:cs typeface="Lucida Sans Unicode"/>
              </a:rPr>
              <a:t> a</a:t>
            </a:r>
            <a:r>
              <a:rPr sz="2150" spc="10" dirty="0">
                <a:latin typeface="Lucida Sans Unicode"/>
                <a:cs typeface="Lucida Sans Unicode"/>
              </a:rPr>
              <a:t>tte</a:t>
            </a:r>
            <a:r>
              <a:rPr sz="2150" spc="15" dirty="0">
                <a:latin typeface="Lucida Sans Unicode"/>
                <a:cs typeface="Lucida Sans Unicode"/>
              </a:rPr>
              <a:t>nd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20" dirty="0">
                <a:latin typeface="Lucida Sans Unicode"/>
                <a:cs typeface="Lucida Sans Unicode"/>
              </a:rPr>
              <a:t>M</a:t>
            </a:r>
            <a:r>
              <a:rPr sz="2150" spc="10" dirty="0">
                <a:latin typeface="Lucida Sans Unicode"/>
                <a:cs typeface="Lucida Sans Unicode"/>
              </a:rPr>
              <a:t>e</a:t>
            </a:r>
            <a:r>
              <a:rPr sz="2150" spc="20" dirty="0">
                <a:latin typeface="Lucida Sans Unicode"/>
                <a:cs typeface="Lucida Sans Unicode"/>
              </a:rPr>
              <a:t>m</a:t>
            </a:r>
            <a:r>
              <a:rPr sz="2150" spc="15" dirty="0">
                <a:latin typeface="Lucida Sans Unicode"/>
                <a:cs typeface="Lucida Sans Unicode"/>
              </a:rPr>
              <a:t>b</a:t>
            </a:r>
            <a:r>
              <a:rPr sz="2150" spc="10" dirty="0">
                <a:latin typeface="Lucida Sans Unicode"/>
                <a:cs typeface="Lucida Sans Unicode"/>
              </a:rPr>
              <a:t>ers</a:t>
            </a:r>
            <a:r>
              <a:rPr sz="2150" spc="15" dirty="0">
                <a:latin typeface="Lucida Sans Unicode"/>
                <a:cs typeface="Lucida Sans Unicode"/>
              </a:rPr>
              <a:t>h</a:t>
            </a:r>
            <a:r>
              <a:rPr sz="2150" spc="5" dirty="0">
                <a:latin typeface="Lucida Sans Unicode"/>
                <a:cs typeface="Lucida Sans Unicode"/>
              </a:rPr>
              <a:t>i</a:t>
            </a:r>
            <a:r>
              <a:rPr sz="2150" spc="15" dirty="0">
                <a:latin typeface="Lucida Sans Unicode"/>
                <a:cs typeface="Lucida Sans Unicode"/>
              </a:rPr>
              <a:t>p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20" dirty="0">
                <a:latin typeface="Lucida Sans Unicode"/>
                <a:cs typeface="Lucida Sans Unicode"/>
              </a:rPr>
              <a:t>M</a:t>
            </a:r>
            <a:r>
              <a:rPr sz="2150" spc="10" dirty="0">
                <a:latin typeface="Lucida Sans Unicode"/>
                <a:cs typeface="Lucida Sans Unicode"/>
              </a:rPr>
              <a:t>eeti</a:t>
            </a:r>
            <a:r>
              <a:rPr sz="2150" spc="15" dirty="0">
                <a:latin typeface="Lucida Sans Unicode"/>
                <a:cs typeface="Lucida Sans Unicode"/>
              </a:rPr>
              <a:t>ng</a:t>
            </a:r>
            <a:r>
              <a:rPr sz="2150" spc="10" dirty="0">
                <a:latin typeface="Lucida Sans Unicode"/>
                <a:cs typeface="Lucida Sans Unicode"/>
              </a:rPr>
              <a:t>s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&amp;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20" dirty="0">
                <a:latin typeface="Lucida Sans Unicode"/>
                <a:cs typeface="Lucida Sans Unicode"/>
              </a:rPr>
              <a:t>W</a:t>
            </a:r>
            <a:r>
              <a:rPr sz="2150" spc="10" dirty="0">
                <a:latin typeface="Lucida Sans Unicode"/>
                <a:cs typeface="Lucida Sans Unicode"/>
              </a:rPr>
              <a:t>or</a:t>
            </a:r>
            <a:r>
              <a:rPr sz="2150" spc="15" dirty="0">
                <a:latin typeface="Lucida Sans Unicode"/>
                <a:cs typeface="Lucida Sans Unicode"/>
              </a:rPr>
              <a:t>k</a:t>
            </a:r>
            <a:r>
              <a:rPr sz="2150" spc="10" dirty="0">
                <a:latin typeface="Lucida Sans Unicode"/>
                <a:cs typeface="Lucida Sans Unicode"/>
              </a:rPr>
              <a:t>s</a:t>
            </a:r>
            <a:r>
              <a:rPr sz="2150" spc="15" dirty="0">
                <a:latin typeface="Lucida Sans Unicode"/>
                <a:cs typeface="Lucida Sans Unicode"/>
              </a:rPr>
              <a:t>hop</a:t>
            </a:r>
            <a:r>
              <a:rPr sz="2150" spc="10" dirty="0">
                <a:latin typeface="Lucida Sans Unicode"/>
                <a:cs typeface="Lucida Sans Unicode"/>
              </a:rPr>
              <a:t>s</a:t>
            </a:r>
            <a:r>
              <a:rPr sz="2150" spc="5" dirty="0">
                <a:latin typeface="Lucida Sans Unicode"/>
                <a:cs typeface="Lucida Sans Unicode"/>
              </a:rPr>
              <a:t> af</a:t>
            </a:r>
            <a:r>
              <a:rPr sz="2150" spc="10" dirty="0">
                <a:latin typeface="Lucida Sans Unicode"/>
                <a:cs typeface="Lucida Sans Unicode"/>
              </a:rPr>
              <a:t>ter</a:t>
            </a:r>
            <a:r>
              <a:rPr sz="2150" spc="5" dirty="0">
                <a:latin typeface="Lucida Sans Unicode"/>
                <a:cs typeface="Lucida Sans Unicode"/>
              </a:rPr>
              <a:t> fi</a:t>
            </a:r>
            <a:r>
              <a:rPr sz="2150" spc="10" dirty="0">
                <a:latin typeface="Lucida Sans Unicode"/>
                <a:cs typeface="Lucida Sans Unicode"/>
              </a:rPr>
              <a:t>rs</a:t>
            </a:r>
            <a:r>
              <a:rPr sz="2150" spc="5" dirty="0">
                <a:latin typeface="Lucida Sans Unicode"/>
                <a:cs typeface="Lucida Sans Unicode"/>
              </a:rPr>
              <a:t>t </a:t>
            </a:r>
            <a:r>
              <a:rPr sz="2150" spc="10" dirty="0">
                <a:latin typeface="Lucida Sans Unicode"/>
                <a:cs typeface="Lucida Sans Unicode"/>
              </a:rPr>
              <a:t>ye</a:t>
            </a:r>
            <a:r>
              <a:rPr sz="2150" spc="5" dirty="0">
                <a:latin typeface="Lucida Sans Unicode"/>
                <a:cs typeface="Lucida Sans Unicode"/>
              </a:rPr>
              <a:t>a</a:t>
            </a:r>
            <a:r>
              <a:rPr sz="2150" spc="10" dirty="0">
                <a:latin typeface="Lucida Sans Unicode"/>
                <a:cs typeface="Lucida Sans Unicode"/>
              </a:rPr>
              <a:t>r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5" dirty="0">
                <a:latin typeface="Lucida Sans Unicode"/>
                <a:cs typeface="Lucida Sans Unicode"/>
              </a:rPr>
              <a:t>on</a:t>
            </a:r>
            <a:r>
              <a:rPr sz="2150" spc="5" dirty="0">
                <a:latin typeface="Lucida Sans Unicode"/>
                <a:cs typeface="Lucida Sans Unicode"/>
              </a:rPr>
              <a:t> </a:t>
            </a:r>
            <a:r>
              <a:rPr sz="2150" spc="10" dirty="0">
                <a:latin typeface="Lucida Sans Unicode"/>
                <a:cs typeface="Lucida Sans Unicode"/>
              </a:rPr>
              <a:t>the</a:t>
            </a:r>
            <a:r>
              <a:rPr sz="2150" spc="5" dirty="0">
                <a:latin typeface="Lucida Sans Unicode"/>
                <a:cs typeface="Lucida Sans Unicode"/>
              </a:rPr>
              <a:t> j</a:t>
            </a:r>
            <a:r>
              <a:rPr sz="2150" spc="15" dirty="0">
                <a:latin typeface="Lucida Sans Unicode"/>
                <a:cs typeface="Lucida Sans Unicode"/>
              </a:rPr>
              <a:t>ob</a:t>
            </a:r>
            <a:endParaRPr sz="21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748145"/>
            <a:ext cx="7618613" cy="13383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16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29371" y="2289538"/>
            <a:ext cx="7401559" cy="408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800"/>
              </a:lnSpc>
            </a:pPr>
            <a:r>
              <a:rPr sz="2650" spc="5" dirty="0">
                <a:latin typeface="Lucida Sans Unicode"/>
                <a:cs typeface="Lucida Sans Unicode"/>
              </a:rPr>
              <a:t>If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un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 all</a:t>
            </a:r>
            <a:r>
              <a:rPr sz="2650" spc="10" dirty="0">
                <a:latin typeface="Lucida Sans Unicode"/>
                <a:cs typeface="Lucida Sans Unicode"/>
              </a:rPr>
              <a:t>ow</a:t>
            </a:r>
            <a:r>
              <a:rPr sz="2650" spc="5" dirty="0">
                <a:latin typeface="Lucida Sans Unicode"/>
                <a:cs typeface="Lucida Sans Unicode"/>
              </a:rPr>
              <a:t>s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Un</a:t>
            </a:r>
            <a:r>
              <a:rPr sz="2650" spc="5" dirty="0">
                <a:latin typeface="Lucida Sans Unicode"/>
                <a:cs typeface="Lucida Sans Unicode"/>
              </a:rPr>
              <a:t>iv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rsity’s a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istrati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to</a:t>
            </a:r>
            <a:r>
              <a:rPr sz="2650" spc="5" dirty="0">
                <a:latin typeface="Lucida Sans Unicode"/>
                <a:cs typeface="Lucida Sans Unicode"/>
              </a:rPr>
              <a:t> vi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late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con</a:t>
            </a:r>
            <a:r>
              <a:rPr sz="2650" spc="5" dirty="0">
                <a:latin typeface="Lucida Sans Unicode"/>
                <a:cs typeface="Lucida Sans Unicode"/>
              </a:rPr>
              <a:t>tra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t a</a:t>
            </a:r>
            <a:r>
              <a:rPr sz="2650" spc="10" dirty="0">
                <a:latin typeface="Lucida Sans Unicode"/>
                <a:cs typeface="Lucida Sans Unicode"/>
              </a:rPr>
              <a:t>nd procedu</a:t>
            </a:r>
            <a:r>
              <a:rPr sz="2650" spc="5" dirty="0">
                <a:latin typeface="Lucida Sans Unicode"/>
                <a:cs typeface="Lucida Sans Unicode"/>
              </a:rPr>
              <a:t>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s f</a:t>
            </a:r>
            <a:r>
              <a:rPr sz="2650" spc="10" dirty="0">
                <a:latin typeface="Lucida Sans Unicode"/>
                <a:cs typeface="Lucida Sans Unicode"/>
              </a:rPr>
              <a:t>or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un</a:t>
            </a:r>
            <a:r>
              <a:rPr sz="2650" spc="5" dirty="0">
                <a:latin typeface="Lucida Sans Unicode"/>
                <a:cs typeface="Lucida Sans Unicode"/>
              </a:rPr>
              <a:t>it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be</a:t>
            </a:r>
            <a:r>
              <a:rPr sz="2650" spc="5" dirty="0">
                <a:latin typeface="Lucida Sans Unicode"/>
                <a:cs typeface="Lucida Sans Unicode"/>
              </a:rPr>
              <a:t>rs </a:t>
            </a:r>
            <a:r>
              <a:rPr sz="2650" spc="10" dirty="0">
                <a:latin typeface="Lucida Sans Unicode"/>
                <a:cs typeface="Lucida Sans Unicode"/>
              </a:rPr>
              <a:t>who</a:t>
            </a:r>
            <a:r>
              <a:rPr sz="2650" spc="5" dirty="0">
                <a:latin typeface="Lucida Sans Unicode"/>
                <a:cs typeface="Lucida Sans Unicode"/>
              </a:rPr>
              <a:t> ar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“</a:t>
            </a:r>
            <a:r>
              <a:rPr sz="2650" spc="10" dirty="0">
                <a:latin typeface="Lucida Sans Unicode"/>
                <a:cs typeface="Lucida Sans Unicode"/>
              </a:rPr>
              <a:t>b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p</a:t>
            </a:r>
            <a:r>
              <a:rPr sz="2650" spc="5" dirty="0">
                <a:latin typeface="Lucida Sans Unicode"/>
                <a:cs typeface="Lucida Sans Unicode"/>
              </a:rPr>
              <a:t>l</a:t>
            </a:r>
            <a:r>
              <a:rPr sz="2650" spc="10" dirty="0">
                <a:latin typeface="Lucida Sans Unicode"/>
                <a:cs typeface="Lucida Sans Unicode"/>
              </a:rPr>
              <a:t>oyee</a:t>
            </a:r>
            <a:r>
              <a:rPr sz="2650" spc="5" dirty="0">
                <a:latin typeface="Lucida Sans Unicode"/>
                <a:cs typeface="Lucida Sans Unicode"/>
              </a:rPr>
              <a:t>s</a:t>
            </a:r>
            <a:r>
              <a:rPr lang="en-US" sz="2650" spc="5" dirty="0">
                <a:latin typeface="Lucida Sans Unicode"/>
                <a:cs typeface="Lucida Sans Unicode"/>
              </a:rPr>
              <a:t>,</a:t>
            </a:r>
            <a:r>
              <a:rPr sz="2650" spc="5" dirty="0">
                <a:latin typeface="Lucida Sans Unicode"/>
                <a:cs typeface="Lucida Sans Unicode"/>
              </a:rPr>
              <a:t>” th</a:t>
            </a:r>
            <a:r>
              <a:rPr sz="2650" spc="10" dirty="0">
                <a:latin typeface="Lucida Sans Unicode"/>
                <a:cs typeface="Lucida Sans Unicode"/>
              </a:rPr>
              <a:t>en</a:t>
            </a:r>
            <a:r>
              <a:rPr sz="2650" spc="5" dirty="0">
                <a:latin typeface="Lucida Sans Unicode"/>
                <a:cs typeface="Lucida Sans Unicode"/>
              </a:rPr>
              <a:t> it </a:t>
            </a:r>
            <a:r>
              <a:rPr sz="2650" spc="10" dirty="0">
                <a:latin typeface="Lucida Sans Unicode"/>
                <a:cs typeface="Lucida Sans Unicode"/>
              </a:rPr>
              <a:t>g</a:t>
            </a:r>
            <a:r>
              <a:rPr sz="2650" spc="5" dirty="0">
                <a:latin typeface="Lucida Sans Unicode"/>
                <a:cs typeface="Lucida Sans Unicode"/>
              </a:rPr>
              <a:t>iv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s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a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istrati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pe</a:t>
            </a:r>
            <a:r>
              <a:rPr sz="2650" spc="5" dirty="0">
                <a:latin typeface="Lucida Sans Unicode"/>
                <a:cs typeface="Lucida Sans Unicode"/>
              </a:rPr>
              <a:t>r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issi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to</a:t>
            </a:r>
            <a:r>
              <a:rPr sz="2650" spc="5" dirty="0">
                <a:latin typeface="Lucida Sans Unicode"/>
                <a:cs typeface="Lucida Sans Unicode"/>
              </a:rPr>
              <a:t> vi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late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con</a:t>
            </a:r>
            <a:r>
              <a:rPr sz="2650" spc="5" dirty="0">
                <a:latin typeface="Lucida Sans Unicode"/>
                <a:cs typeface="Lucida Sans Unicode"/>
              </a:rPr>
              <a:t>tra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t a</a:t>
            </a:r>
            <a:r>
              <a:rPr sz="2650" spc="10" dirty="0">
                <a:latin typeface="Lucida Sans Unicode"/>
                <a:cs typeface="Lucida Sans Unicode"/>
              </a:rPr>
              <a:t>nd procedu</a:t>
            </a:r>
            <a:r>
              <a:rPr sz="2650" spc="5" dirty="0">
                <a:latin typeface="Lucida Sans Unicode"/>
                <a:cs typeface="Lucida Sans Unicode"/>
              </a:rPr>
              <a:t>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s f</a:t>
            </a:r>
            <a:r>
              <a:rPr sz="2650" spc="10" dirty="0">
                <a:latin typeface="Lucida Sans Unicode"/>
                <a:cs typeface="Lucida Sans Unicode"/>
              </a:rPr>
              <a:t>or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un</a:t>
            </a:r>
            <a:r>
              <a:rPr sz="2650" spc="5" dirty="0">
                <a:latin typeface="Lucida Sans Unicode"/>
                <a:cs typeface="Lucida Sans Unicode"/>
              </a:rPr>
              <a:t>it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be</a:t>
            </a:r>
            <a:r>
              <a:rPr sz="2650" spc="5" dirty="0">
                <a:latin typeface="Lucida Sans Unicode"/>
                <a:cs typeface="Lucida Sans Unicode"/>
              </a:rPr>
              <a:t>rs </a:t>
            </a:r>
            <a:r>
              <a:rPr sz="2650" spc="10" dirty="0">
                <a:latin typeface="Lucida Sans Unicode"/>
                <a:cs typeface="Lucida Sans Unicode"/>
              </a:rPr>
              <a:t>who</a:t>
            </a:r>
            <a:r>
              <a:rPr sz="2650" spc="5" dirty="0">
                <a:latin typeface="Lucida Sans Unicode"/>
                <a:cs typeface="Lucida Sans Unicode"/>
              </a:rPr>
              <a:t> ar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“</a:t>
            </a:r>
            <a:r>
              <a:rPr sz="2650" spc="10" dirty="0">
                <a:latin typeface="Lucida Sans Unicode"/>
                <a:cs typeface="Lucida Sans Unicode"/>
              </a:rPr>
              <a:t>good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p</a:t>
            </a:r>
            <a:r>
              <a:rPr sz="2650" spc="5" dirty="0">
                <a:latin typeface="Lucida Sans Unicode"/>
                <a:cs typeface="Lucida Sans Unicode"/>
              </a:rPr>
              <a:t>l</a:t>
            </a:r>
            <a:r>
              <a:rPr sz="2650" spc="10" dirty="0">
                <a:latin typeface="Lucida Sans Unicode"/>
                <a:cs typeface="Lucida Sans Unicode"/>
              </a:rPr>
              <a:t>oyee</a:t>
            </a:r>
            <a:r>
              <a:rPr sz="2650" spc="5" dirty="0">
                <a:latin typeface="Lucida Sans Unicode"/>
                <a:cs typeface="Lucida Sans Unicode"/>
              </a:rPr>
              <a:t>s” </a:t>
            </a:r>
            <a:r>
              <a:rPr sz="2650" spc="10" dirty="0">
                <a:latin typeface="Lucida Sans Unicode"/>
                <a:cs typeface="Lucida Sans Unicode"/>
              </a:rPr>
              <a:t>who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y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h</a:t>
            </a:r>
            <a:r>
              <a:rPr sz="2650" spc="5" dirty="0">
                <a:latin typeface="Lucida Sans Unicode"/>
                <a:cs typeface="Lucida Sans Unicode"/>
              </a:rPr>
              <a:t>av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falle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ou</a:t>
            </a:r>
            <a:r>
              <a:rPr sz="2650" spc="5" dirty="0">
                <a:latin typeface="Lucida Sans Unicode"/>
                <a:cs typeface="Lucida Sans Unicode"/>
              </a:rPr>
              <a:t>t </a:t>
            </a:r>
            <a:r>
              <a:rPr sz="2650" spc="10" dirty="0">
                <a:latin typeface="Lucida Sans Unicode"/>
                <a:cs typeface="Lucida Sans Unicode"/>
              </a:rPr>
              <a:t>o</a:t>
            </a:r>
            <a:r>
              <a:rPr sz="2650" spc="5" dirty="0">
                <a:latin typeface="Lucida Sans Unicode"/>
                <a:cs typeface="Lucida Sans Unicode"/>
              </a:rPr>
              <a:t>f fav</a:t>
            </a:r>
            <a:r>
              <a:rPr sz="2650" spc="10" dirty="0">
                <a:latin typeface="Lucida Sans Unicode"/>
                <a:cs typeface="Lucida Sans Unicode"/>
              </a:rPr>
              <a:t>or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w</a:t>
            </a:r>
            <a:r>
              <a:rPr sz="2650" spc="5" dirty="0">
                <a:latin typeface="Lucida Sans Unicode"/>
                <a:cs typeface="Lucida Sans Unicode"/>
              </a:rPr>
              <a:t>ith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n</a:t>
            </a:r>
            <a:r>
              <a:rPr sz="2650" spc="5" dirty="0">
                <a:latin typeface="Lucida Sans Unicode"/>
                <a:cs typeface="Lucida Sans Unicode"/>
              </a:rPr>
              <a:t>a</a:t>
            </a:r>
            <a:r>
              <a:rPr sz="2650" spc="10" dirty="0">
                <a:latin typeface="Lucida Sans Unicode"/>
                <a:cs typeface="Lucida Sans Unicode"/>
              </a:rPr>
              <a:t>ge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en</a:t>
            </a:r>
            <a:r>
              <a:rPr sz="2650" spc="5" dirty="0">
                <a:latin typeface="Lucida Sans Unicode"/>
                <a:cs typeface="Lucida Sans Unicode"/>
              </a:rPr>
              <a:t>t. It is th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Un</a:t>
            </a:r>
            <a:r>
              <a:rPr sz="2650" spc="5" dirty="0">
                <a:latin typeface="Lucida Sans Unicode"/>
                <a:cs typeface="Lucida Sans Unicode"/>
              </a:rPr>
              <a:t>i</a:t>
            </a:r>
            <a:r>
              <a:rPr sz="2650" spc="10" dirty="0">
                <a:latin typeface="Lucida Sans Unicode"/>
                <a:cs typeface="Lucida Sans Unicode"/>
              </a:rPr>
              <a:t>on</a:t>
            </a:r>
            <a:r>
              <a:rPr sz="2650" spc="5" dirty="0">
                <a:latin typeface="Lucida Sans Unicode"/>
                <a:cs typeface="Lucida Sans Unicode"/>
              </a:rPr>
              <a:t>’s 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s</a:t>
            </a:r>
            <a:r>
              <a:rPr sz="2650" spc="10" dirty="0">
                <a:latin typeface="Lucida Sans Unicode"/>
                <a:cs typeface="Lucida Sans Unicode"/>
              </a:rPr>
              <a:t>pon</a:t>
            </a:r>
            <a:r>
              <a:rPr sz="2650" spc="5" dirty="0">
                <a:latin typeface="Lucida Sans Unicode"/>
                <a:cs typeface="Lucida Sans Unicode"/>
              </a:rPr>
              <a:t>si</a:t>
            </a:r>
            <a:r>
              <a:rPr sz="2650" spc="10" dirty="0">
                <a:latin typeface="Lucida Sans Unicode"/>
                <a:cs typeface="Lucida Sans Unicode"/>
              </a:rPr>
              <a:t>b</a:t>
            </a:r>
            <a:r>
              <a:rPr sz="2650" spc="5" dirty="0">
                <a:latin typeface="Lucida Sans Unicode"/>
                <a:cs typeface="Lucida Sans Unicode"/>
              </a:rPr>
              <a:t>ility </a:t>
            </a:r>
            <a:r>
              <a:rPr sz="2650" spc="10" dirty="0">
                <a:latin typeface="Lucida Sans Unicode"/>
                <a:cs typeface="Lucida Sans Unicode"/>
              </a:rPr>
              <a:t>to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en</a:t>
            </a:r>
            <a:r>
              <a:rPr sz="2650" spc="5" dirty="0">
                <a:latin typeface="Lucida Sans Unicode"/>
                <a:cs typeface="Lucida Sans Unicode"/>
              </a:rPr>
              <a:t>s</a:t>
            </a:r>
            <a:r>
              <a:rPr sz="2650" spc="10" dirty="0">
                <a:latin typeface="Lucida Sans Unicode"/>
                <a:cs typeface="Lucida Sans Unicode"/>
              </a:rPr>
              <a:t>u</a:t>
            </a:r>
            <a:r>
              <a:rPr sz="2650" spc="5" dirty="0">
                <a:latin typeface="Lucida Sans Unicode"/>
                <a:cs typeface="Lucida Sans Unicode"/>
              </a:rPr>
              <a:t>r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15" dirty="0">
                <a:latin typeface="Lucida Sans Unicode"/>
                <a:cs typeface="Lucida Sans Unicode"/>
              </a:rPr>
              <a:t>m</a:t>
            </a:r>
            <a:r>
              <a:rPr sz="2650" spc="10" dirty="0">
                <a:latin typeface="Lucida Sans Unicode"/>
                <a:cs typeface="Lucida Sans Unicode"/>
              </a:rPr>
              <a:t>be</a:t>
            </a:r>
            <a:r>
              <a:rPr sz="2650" spc="5" dirty="0">
                <a:latin typeface="Lucida Sans Unicode"/>
                <a:cs typeface="Lucida Sans Unicode"/>
              </a:rPr>
              <a:t>rs r</a:t>
            </a:r>
            <a:r>
              <a:rPr sz="2650" spc="10" dirty="0">
                <a:latin typeface="Lucida Sans Unicode"/>
                <a:cs typeface="Lucida Sans Unicode"/>
              </a:rPr>
              <a:t>ec</a:t>
            </a:r>
            <a:r>
              <a:rPr sz="2650" spc="5" dirty="0">
                <a:latin typeface="Lucida Sans Unicode"/>
                <a:cs typeface="Lucida Sans Unicode"/>
              </a:rPr>
              <a:t>eiv</a:t>
            </a:r>
            <a:r>
              <a:rPr sz="2650" spc="10" dirty="0">
                <a:latin typeface="Lucida Sans Unicode"/>
                <a:cs typeface="Lucida Sans Unicode"/>
              </a:rPr>
              <a:t>e</a:t>
            </a:r>
            <a:r>
              <a:rPr sz="2650" spc="5" dirty="0">
                <a:latin typeface="Lucida Sans Unicode"/>
                <a:cs typeface="Lucida Sans Unicode"/>
              </a:rPr>
              <a:t> e</a:t>
            </a:r>
            <a:r>
              <a:rPr sz="2650" spc="10" dirty="0">
                <a:latin typeface="Lucida Sans Unicode"/>
                <a:cs typeface="Lucida Sans Unicode"/>
              </a:rPr>
              <a:t>qu</a:t>
            </a:r>
            <a:r>
              <a:rPr sz="2650" spc="5" dirty="0">
                <a:latin typeface="Lucida Sans Unicode"/>
                <a:cs typeface="Lucida Sans Unicode"/>
              </a:rPr>
              <a:t>al trea</a:t>
            </a:r>
            <a:r>
              <a:rPr sz="2650" spc="10" dirty="0">
                <a:latin typeface="Lucida Sans Unicode"/>
                <a:cs typeface="Lucida Sans Unicode"/>
              </a:rPr>
              <a:t>tmen</a:t>
            </a:r>
            <a:r>
              <a:rPr sz="2650" spc="5" dirty="0">
                <a:latin typeface="Lucida Sans Unicode"/>
                <a:cs typeface="Lucida Sans Unicode"/>
              </a:rPr>
              <a:t>t a</a:t>
            </a:r>
            <a:r>
              <a:rPr sz="2650" spc="10" dirty="0">
                <a:latin typeface="Lucida Sans Unicode"/>
                <a:cs typeface="Lucida Sans Unicode"/>
              </a:rPr>
              <a:t>nd</a:t>
            </a:r>
            <a:r>
              <a:rPr sz="2650" spc="5" dirty="0">
                <a:latin typeface="Lucida Sans Unicode"/>
                <a:cs typeface="Lucida Sans Unicode"/>
              </a:rPr>
              <a:t> that their ri</a:t>
            </a:r>
            <a:r>
              <a:rPr sz="2650" spc="10" dirty="0">
                <a:latin typeface="Lucida Sans Unicode"/>
                <a:cs typeface="Lucida Sans Unicode"/>
              </a:rPr>
              <a:t>gh</a:t>
            </a:r>
            <a:r>
              <a:rPr sz="2650" spc="5" dirty="0">
                <a:latin typeface="Lucida Sans Unicode"/>
                <a:cs typeface="Lucida Sans Unicode"/>
              </a:rPr>
              <a:t>t </a:t>
            </a:r>
            <a:r>
              <a:rPr sz="2650" spc="10" dirty="0">
                <a:latin typeface="Lucida Sans Unicode"/>
                <a:cs typeface="Lucida Sans Unicode"/>
              </a:rPr>
              <a:t>to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due</a:t>
            </a:r>
            <a:r>
              <a:rPr sz="2650" spc="5" dirty="0">
                <a:latin typeface="Lucida Sans Unicode"/>
                <a:cs typeface="Lucida Sans Unicode"/>
              </a:rPr>
              <a:t> </a:t>
            </a:r>
            <a:r>
              <a:rPr sz="2650" spc="10" dirty="0">
                <a:latin typeface="Lucida Sans Unicode"/>
                <a:cs typeface="Lucida Sans Unicode"/>
              </a:rPr>
              <a:t>proce</a:t>
            </a:r>
            <a:r>
              <a:rPr sz="2650" spc="5" dirty="0">
                <a:latin typeface="Lucida Sans Unicode"/>
                <a:cs typeface="Lucida Sans Unicode"/>
              </a:rPr>
              <a:t>ss is </a:t>
            </a:r>
            <a:r>
              <a:rPr sz="2650" spc="10" dirty="0">
                <a:latin typeface="Lucida Sans Unicode"/>
                <a:cs typeface="Lucida Sans Unicode"/>
              </a:rPr>
              <a:t>pro</a:t>
            </a:r>
            <a:r>
              <a:rPr sz="2650" spc="5" dirty="0">
                <a:latin typeface="Lucida Sans Unicode"/>
                <a:cs typeface="Lucida Sans Unicode"/>
              </a:rPr>
              <a:t>te</a:t>
            </a:r>
            <a:r>
              <a:rPr sz="2650" spc="10" dirty="0">
                <a:latin typeface="Lucida Sans Unicode"/>
                <a:cs typeface="Lucida Sans Unicode"/>
              </a:rPr>
              <a:t>c</a:t>
            </a:r>
            <a:r>
              <a:rPr sz="2650" spc="5" dirty="0">
                <a:latin typeface="Lucida Sans Unicode"/>
                <a:cs typeface="Lucida Sans Unicode"/>
              </a:rPr>
              <a:t>te</a:t>
            </a:r>
            <a:r>
              <a:rPr sz="2650" spc="10" dirty="0">
                <a:latin typeface="Lucida Sans Unicode"/>
                <a:cs typeface="Lucida Sans Unicode"/>
              </a:rPr>
              <a:t>d</a:t>
            </a:r>
            <a:r>
              <a:rPr sz="2650" spc="5" dirty="0">
                <a:latin typeface="Lucida Sans Unicode"/>
                <a:cs typeface="Lucida Sans Unicode"/>
              </a:rPr>
              <a:t>.</a:t>
            </a:r>
            <a:endParaRPr sz="26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822959"/>
            <a:ext cx="7843056" cy="116378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374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255" y="1613391"/>
            <a:ext cx="7710170" cy="4483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450" spc="10" dirty="0">
                <a:latin typeface="Lucida Sans Unicode"/>
                <a:cs typeface="Lucida Sans Unicode"/>
              </a:rPr>
              <a:t>Func</a:t>
            </a:r>
            <a:r>
              <a:rPr sz="2450" spc="5" dirty="0">
                <a:latin typeface="Lucida Sans Unicode"/>
                <a:cs typeface="Lucida Sans Unicode"/>
              </a:rPr>
              <a:t>ti</a:t>
            </a:r>
            <a:r>
              <a:rPr sz="2450" spc="10" dirty="0">
                <a:latin typeface="Lucida Sans Unicode"/>
                <a:cs typeface="Lucida Sans Unicode"/>
              </a:rPr>
              <a:t>on</a:t>
            </a:r>
            <a:r>
              <a:rPr sz="2450" spc="5" dirty="0">
                <a:latin typeface="Lucida Sans Unicode"/>
                <a:cs typeface="Lucida Sans Unicode"/>
              </a:rPr>
              <a:t>al </a:t>
            </a:r>
            <a:r>
              <a:rPr sz="2450" spc="15" dirty="0">
                <a:latin typeface="Lucida Sans Unicode"/>
                <a:cs typeface="Lucida Sans Unicode"/>
              </a:rPr>
              <a:t>T</a:t>
            </a:r>
            <a:r>
              <a:rPr sz="2450" spc="5" dirty="0">
                <a:latin typeface="Lucida Sans Unicode"/>
                <a:cs typeface="Lucida Sans Unicode"/>
              </a:rPr>
              <a:t>itle a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15" dirty="0">
                <a:latin typeface="Lucida Sans Unicode"/>
                <a:cs typeface="Lucida Sans Unicode"/>
              </a:rPr>
              <a:t>d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G</a:t>
            </a:r>
            <a:r>
              <a:rPr sz="2450" spc="10" dirty="0">
                <a:latin typeface="Lucida Sans Unicode"/>
                <a:cs typeface="Lucida Sans Unicode"/>
              </a:rPr>
              <a:t>ene</a:t>
            </a:r>
            <a:r>
              <a:rPr sz="2450" spc="5" dirty="0">
                <a:latin typeface="Lucida Sans Unicode"/>
                <a:cs typeface="Lucida Sans Unicode"/>
              </a:rPr>
              <a:t>ri</a:t>
            </a:r>
            <a:r>
              <a:rPr sz="2450" spc="10" dirty="0">
                <a:latin typeface="Lucida Sans Unicode"/>
                <a:cs typeface="Lucida Sans Unicode"/>
              </a:rPr>
              <a:t>c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ta</a:t>
            </a:r>
            <a:r>
              <a:rPr sz="2450" spc="10" dirty="0">
                <a:latin typeface="Lucida Sans Unicode"/>
                <a:cs typeface="Lucida Sans Unicode"/>
              </a:rPr>
              <a:t>te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5" dirty="0">
                <a:latin typeface="Lucida Sans Unicode"/>
                <a:cs typeface="Lucida Sans Unicode"/>
              </a:rPr>
              <a:t>T</a:t>
            </a:r>
            <a:r>
              <a:rPr sz="2450" spc="5" dirty="0">
                <a:latin typeface="Lucida Sans Unicode"/>
                <a:cs typeface="Lucida Sans Unicode"/>
              </a:rPr>
              <a:t>itle</a:t>
            </a:r>
            <a:endParaRPr sz="245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19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ha</a:t>
            </a:r>
            <a:r>
              <a:rPr sz="1850" spc="10" dirty="0">
                <a:latin typeface="Lucida Sans Unicode"/>
                <a:cs typeface="Lucida Sans Unicode"/>
              </a:rPr>
              <a:t>v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2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5" dirty="0">
                <a:latin typeface="Lucida Sans Unicode"/>
                <a:cs typeface="Lucida Sans Unicode"/>
              </a:rPr>
              <a:t>titl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10" dirty="0">
                <a:latin typeface="Lucida Sans Unicode"/>
                <a:cs typeface="Lucida Sans Unicode"/>
              </a:rPr>
              <a:t>s</a:t>
            </a:r>
            <a:endParaRPr sz="185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25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15" dirty="0">
                <a:latin typeface="Lucida Sans Unicode"/>
                <a:cs typeface="Lucida Sans Unicode"/>
              </a:rPr>
              <a:t>Func</a:t>
            </a:r>
            <a:r>
              <a:rPr sz="1850" spc="5" dirty="0">
                <a:latin typeface="Lucida Sans Unicode"/>
                <a:cs typeface="Lucida Sans Unicode"/>
              </a:rPr>
              <a:t>ti</a:t>
            </a:r>
            <a:r>
              <a:rPr sz="1850" spc="15" dirty="0">
                <a:latin typeface="Lucida Sans Unicode"/>
                <a:cs typeface="Lucida Sans Unicode"/>
              </a:rPr>
              <a:t>ona</a:t>
            </a:r>
            <a:r>
              <a:rPr sz="1850" spc="5" dirty="0">
                <a:latin typeface="Lucida Sans Unicode"/>
                <a:cs typeface="Lucida Sans Unicode"/>
              </a:rPr>
              <a:t>l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T</a:t>
            </a:r>
            <a:r>
              <a:rPr sz="1850" spc="10" dirty="0">
                <a:latin typeface="Lucida Sans Unicode"/>
                <a:cs typeface="Lucida Sans Unicode"/>
              </a:rPr>
              <a:t>itle tells </a:t>
            </a:r>
            <a:r>
              <a:rPr sz="1850" spc="15" dirty="0">
                <a:latin typeface="Lucida Sans Unicode"/>
                <a:cs typeface="Lucida Sans Unicode"/>
              </a:rPr>
              <a:t>wha</a:t>
            </a:r>
            <a:r>
              <a:rPr sz="1850" spc="10" dirty="0">
                <a:latin typeface="Lucida Sans Unicode"/>
                <a:cs typeface="Lucida Sans Unicode"/>
              </a:rPr>
              <a:t>t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do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on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ca</a:t>
            </a:r>
            <a:r>
              <a:rPr sz="1850" spc="25" dirty="0">
                <a:latin typeface="Lucida Sans Unicode"/>
                <a:cs typeface="Lucida Sans Unicode"/>
              </a:rPr>
              <a:t>m</a:t>
            </a:r>
            <a:r>
              <a:rPr sz="1850" spc="15" dirty="0">
                <a:latin typeface="Lucida Sans Unicode"/>
                <a:cs typeface="Lucida Sans Unicode"/>
              </a:rPr>
              <a:t>pu</a:t>
            </a:r>
            <a:r>
              <a:rPr sz="1850" spc="10" dirty="0">
                <a:latin typeface="Lucida Sans Unicode"/>
                <a:cs typeface="Lucida Sans Unicode"/>
              </a:rPr>
              <a:t>s</a:t>
            </a:r>
            <a:endParaRPr sz="185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15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20" dirty="0">
                <a:latin typeface="Lucida Sans Unicode"/>
                <a:cs typeface="Lucida Sans Unicode"/>
              </a:rPr>
              <a:t>G</a:t>
            </a:r>
            <a:r>
              <a:rPr sz="1850" spc="15" dirty="0">
                <a:latin typeface="Lucida Sans Unicode"/>
                <a:cs typeface="Lucida Sans Unicode"/>
              </a:rPr>
              <a:t>ene</a:t>
            </a:r>
            <a:r>
              <a:rPr sz="1850" spc="10" dirty="0">
                <a:latin typeface="Lucida Sans Unicode"/>
                <a:cs typeface="Lucida Sans Unicode"/>
              </a:rPr>
              <a:t>r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c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S</a:t>
            </a:r>
            <a:r>
              <a:rPr sz="1850" spc="10" dirty="0">
                <a:latin typeface="Lucida Sans Unicode"/>
                <a:cs typeface="Lucida Sans Unicode"/>
              </a:rPr>
              <a:t>tate </a:t>
            </a:r>
            <a:r>
              <a:rPr sz="1850" spc="15" dirty="0">
                <a:latin typeface="Lucida Sans Unicode"/>
                <a:cs typeface="Lucida Sans Unicode"/>
              </a:rPr>
              <a:t>T</a:t>
            </a:r>
            <a:r>
              <a:rPr sz="1850" spc="10" dirty="0">
                <a:latin typeface="Lucida Sans Unicode"/>
                <a:cs typeface="Lucida Sans Unicode"/>
              </a:rPr>
              <a:t>itle rel</a:t>
            </a:r>
            <a:r>
              <a:rPr sz="1850" spc="15" dirty="0">
                <a:latin typeface="Lucida Sans Unicode"/>
                <a:cs typeface="Lucida Sans Unicode"/>
              </a:rPr>
              <a:t>a</a:t>
            </a:r>
            <a:r>
              <a:rPr sz="1850" spc="10" dirty="0">
                <a:latin typeface="Lucida Sans Unicode"/>
                <a:cs typeface="Lucida Sans Unicode"/>
              </a:rPr>
              <a:t>tes to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r </a:t>
            </a:r>
            <a:r>
              <a:rPr sz="1850" spc="15" dirty="0">
                <a:latin typeface="Lucida Sans Unicode"/>
                <a:cs typeface="Lucida Sans Unicode"/>
              </a:rPr>
              <a:t>pay</a:t>
            </a:r>
            <a:endParaRPr sz="1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7"/>
              </a:spcBef>
              <a:buClr>
                <a:srgbClr val="DA1F28"/>
              </a:buClr>
              <a:buFont typeface="Wingdings 2"/>
              <a:buChar char=""/>
            </a:pPr>
            <a:endParaRPr sz="2450">
              <a:latin typeface="Times New Roman"/>
              <a:cs typeface="Times New Roman"/>
            </a:endParaRPr>
          </a:p>
          <a:p>
            <a:pPr marL="263525" marR="259715" indent="-251460">
              <a:lnSpc>
                <a:spcPts val="267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	</a:t>
            </a:r>
            <a:r>
              <a:rPr sz="2450" spc="1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5" dirty="0">
                <a:latin typeface="Lucida Sans Unicode"/>
                <a:cs typeface="Lucida Sans Unicode"/>
              </a:rPr>
              <a:t>pp</a:t>
            </a:r>
            <a:r>
              <a:rPr sz="2450" spc="10" dirty="0">
                <a:latin typeface="Lucida Sans Unicode"/>
                <a:cs typeface="Lucida Sans Unicode"/>
              </a:rPr>
              <a:t>o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ntmen</a:t>
            </a:r>
            <a:r>
              <a:rPr sz="2450" spc="5" dirty="0">
                <a:latin typeface="Lucida Sans Unicode"/>
                <a:cs typeface="Lucida Sans Unicode"/>
              </a:rPr>
              <a:t>t i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you</a:t>
            </a:r>
            <a:r>
              <a:rPr sz="2450" spc="5" dirty="0">
                <a:latin typeface="Lucida Sans Unicode"/>
                <a:cs typeface="Lucida Sans Unicode"/>
              </a:rPr>
              <a:t>r fir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t </a:t>
            </a:r>
            <a:r>
              <a:rPr sz="2450" spc="10" dirty="0">
                <a:latin typeface="Lucida Sans Unicode"/>
                <a:cs typeface="Lucida Sans Unicode"/>
              </a:rPr>
              <a:t>ye</a:t>
            </a:r>
            <a:r>
              <a:rPr sz="2450" spc="5" dirty="0">
                <a:latin typeface="Lucida Sans Unicode"/>
                <a:cs typeface="Lucida Sans Unicode"/>
              </a:rPr>
              <a:t>ar </a:t>
            </a:r>
            <a:r>
              <a:rPr sz="2450" spc="10" dirty="0">
                <a:latin typeface="Lucida Sans Unicode"/>
                <a:cs typeface="Lucida Sans Unicode"/>
              </a:rPr>
              <a:t>occu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s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soone</a:t>
            </a:r>
            <a:r>
              <a:rPr sz="2450" spc="5" dirty="0">
                <a:latin typeface="Lucida Sans Unicode"/>
                <a:cs typeface="Lucida Sans Unicode"/>
              </a:rPr>
              <a:t>r </a:t>
            </a:r>
            <a:r>
              <a:rPr sz="2450" spc="10" dirty="0">
                <a:latin typeface="Lucida Sans Unicode"/>
                <a:cs typeface="Lucida Sans Unicode"/>
              </a:rPr>
              <a:t>th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0" dirty="0">
                <a:latin typeface="Lucida Sans Unicode"/>
                <a:cs typeface="Lucida Sans Unicode"/>
              </a:rPr>
              <a:t>n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you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th</a:t>
            </a:r>
            <a:r>
              <a:rPr sz="2450" spc="5" dirty="0">
                <a:latin typeface="Lucida Sans Unicode"/>
                <a:cs typeface="Lucida Sans Unicode"/>
              </a:rPr>
              <a:t>i</a:t>
            </a:r>
            <a:r>
              <a:rPr sz="2450" spc="10" dirty="0">
                <a:latin typeface="Lucida Sans Unicode"/>
                <a:cs typeface="Lucida Sans Unicode"/>
              </a:rPr>
              <a:t>nk</a:t>
            </a:r>
            <a:endParaRPr sz="2450">
              <a:latin typeface="Lucida Sans Unicode"/>
              <a:cs typeface="Lucida Sans Unicode"/>
            </a:endParaRPr>
          </a:p>
          <a:p>
            <a:pPr marL="753745" marR="5080" indent="-226060">
              <a:lnSpc>
                <a:spcPts val="2080"/>
              </a:lnSpc>
              <a:spcBef>
                <a:spcPts val="334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0" dirty="0">
                <a:latin typeface="Lucida Sans Unicode"/>
                <a:cs typeface="Lucida Sans Unicode"/>
              </a:rPr>
              <a:t>f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ha</a:t>
            </a:r>
            <a:r>
              <a:rPr sz="1850" spc="10" dirty="0">
                <a:latin typeface="Lucida Sans Unicode"/>
                <a:cs typeface="Lucida Sans Unicode"/>
              </a:rPr>
              <a:t>v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conce</a:t>
            </a:r>
            <a:r>
              <a:rPr sz="1850" spc="10" dirty="0">
                <a:latin typeface="Lucida Sans Unicode"/>
                <a:cs typeface="Lucida Sans Unicode"/>
              </a:rPr>
              <a:t>r</a:t>
            </a:r>
            <a:r>
              <a:rPr sz="1850" spc="15" dirty="0">
                <a:latin typeface="Lucida Sans Unicode"/>
                <a:cs typeface="Lucida Sans Unicode"/>
              </a:rPr>
              <a:t>n</a:t>
            </a:r>
            <a:r>
              <a:rPr sz="1850" spc="10" dirty="0">
                <a:latin typeface="Lucida Sans Unicode"/>
                <a:cs typeface="Lucida Sans Unicode"/>
              </a:rPr>
              <a:t>s </a:t>
            </a:r>
            <a:r>
              <a:rPr sz="1850" spc="15" dirty="0">
                <a:latin typeface="Lucida Sans Unicode"/>
                <a:cs typeface="Lucida Sans Unicode"/>
              </a:rPr>
              <a:t>abou</a:t>
            </a:r>
            <a:r>
              <a:rPr sz="1850" spc="10" dirty="0">
                <a:latin typeface="Lucida Sans Unicode"/>
                <a:cs typeface="Lucida Sans Unicode"/>
              </a:rPr>
              <a:t>t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r r</a:t>
            </a:r>
            <a:r>
              <a:rPr sz="1850" spc="15" dirty="0">
                <a:latin typeface="Lucida Sans Unicode"/>
                <a:cs typeface="Lucida Sans Unicode"/>
              </a:rPr>
              <a:t>eappo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ntmen</a:t>
            </a:r>
            <a:r>
              <a:rPr sz="1850" spc="10" dirty="0">
                <a:latin typeface="Lucida Sans Unicode"/>
                <a:cs typeface="Lucida Sans Unicode"/>
              </a:rPr>
              <a:t>t, </a:t>
            </a:r>
            <a:r>
              <a:rPr sz="1850" spc="15" dirty="0">
                <a:latin typeface="Lucida Sans Unicode"/>
                <a:cs typeface="Lucida Sans Unicode"/>
              </a:rPr>
              <a:t>con</a:t>
            </a:r>
            <a:r>
              <a:rPr sz="1850" spc="10" dirty="0">
                <a:latin typeface="Lucida Sans Unicode"/>
                <a:cs typeface="Lucida Sans Unicode"/>
              </a:rPr>
              <a:t>ta</a:t>
            </a:r>
            <a:r>
              <a:rPr sz="1850" spc="15" dirty="0">
                <a:latin typeface="Lucida Sans Unicode"/>
                <a:cs typeface="Lucida Sans Unicode"/>
              </a:rPr>
              <a:t>c</a:t>
            </a:r>
            <a:r>
              <a:rPr sz="1850" spc="10" dirty="0">
                <a:latin typeface="Lucida Sans Unicode"/>
                <a:cs typeface="Lucida Sans Unicode"/>
              </a:rPr>
              <a:t>t th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5" dirty="0">
                <a:latin typeface="Lucida Sans Unicode"/>
                <a:cs typeface="Lucida Sans Unicode"/>
              </a:rPr>
              <a:t> </a:t>
            </a:r>
            <a:r>
              <a:rPr sz="1850" spc="10" dirty="0">
                <a:latin typeface="Lucida Sans Unicode"/>
                <a:cs typeface="Lucida Sans Unicode"/>
              </a:rPr>
              <a:t>Local</a:t>
            </a:r>
            <a:endParaRPr sz="185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DA1F28"/>
              </a:buClr>
              <a:buFont typeface="Wingdings 2"/>
              <a:buChar char=""/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65430" algn="l"/>
              </a:tabLst>
            </a:pPr>
            <a:r>
              <a:rPr sz="1650" spc="15" dirty="0">
                <a:solidFill>
                  <a:srgbClr val="2DA2BF"/>
                </a:solidFill>
                <a:latin typeface="Wingdings 3"/>
                <a:cs typeface="Wingdings 3"/>
              </a:rPr>
              <a:t></a:t>
            </a:r>
            <a:r>
              <a:rPr sz="1650" spc="15" dirty="0">
                <a:solidFill>
                  <a:srgbClr val="2DA2BF"/>
                </a:solidFill>
                <a:latin typeface="Times New Roman"/>
                <a:cs typeface="Times New Roman"/>
              </a:rPr>
              <a:t>	</a:t>
            </a:r>
            <a:r>
              <a:rPr sz="2450" spc="5" dirty="0">
                <a:latin typeface="Lucida Sans Unicode"/>
                <a:cs typeface="Lucida Sans Unicode"/>
              </a:rPr>
              <a:t>Y</a:t>
            </a:r>
            <a:r>
              <a:rPr sz="2450" spc="10" dirty="0">
                <a:latin typeface="Lucida Sans Unicode"/>
                <a:cs typeface="Lucida Sans Unicode"/>
              </a:rPr>
              <a:t>ou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h</a:t>
            </a:r>
            <a:r>
              <a:rPr sz="2450" spc="5" dirty="0">
                <a:latin typeface="Lucida Sans Unicode"/>
                <a:cs typeface="Lucida Sans Unicode"/>
              </a:rPr>
              <a:t>a</a:t>
            </a:r>
            <a:r>
              <a:rPr sz="2450" spc="10" dirty="0">
                <a:latin typeface="Lucida Sans Unicode"/>
                <a:cs typeface="Lucida Sans Unicode"/>
              </a:rPr>
              <a:t>ve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a</a:t>
            </a:r>
            <a:r>
              <a:rPr sz="2450" spc="5" dirty="0">
                <a:latin typeface="Lucida Sans Unicode"/>
                <a:cs typeface="Lucida Sans Unicode"/>
              </a:rPr>
              <a:t> ri</a:t>
            </a:r>
            <a:r>
              <a:rPr sz="2450" spc="10" dirty="0">
                <a:latin typeface="Lucida Sans Unicode"/>
                <a:cs typeface="Lucida Sans Unicode"/>
              </a:rPr>
              <a:t>gh</a:t>
            </a:r>
            <a:r>
              <a:rPr sz="2450" spc="5" dirty="0">
                <a:latin typeface="Lucida Sans Unicode"/>
                <a:cs typeface="Lucida Sans Unicode"/>
              </a:rPr>
              <a:t>t </a:t>
            </a:r>
            <a:r>
              <a:rPr sz="2450" spc="10" dirty="0">
                <a:latin typeface="Lucida Sans Unicode"/>
                <a:cs typeface="Lucida Sans Unicode"/>
              </a:rPr>
              <a:t>to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see</a:t>
            </a:r>
            <a:r>
              <a:rPr sz="2450" spc="5" dirty="0">
                <a:latin typeface="Lucida Sans Unicode"/>
                <a:cs typeface="Lucida Sans Unicode"/>
              </a:rPr>
              <a:t> </a:t>
            </a:r>
            <a:r>
              <a:rPr sz="2450" spc="10" dirty="0">
                <a:latin typeface="Lucida Sans Unicode"/>
                <a:cs typeface="Lucida Sans Unicode"/>
              </a:rPr>
              <a:t>you</a:t>
            </a:r>
            <a:r>
              <a:rPr sz="2450" spc="5" dirty="0">
                <a:latin typeface="Lucida Sans Unicode"/>
                <a:cs typeface="Lucida Sans Unicode"/>
              </a:rPr>
              <a:t>r </a:t>
            </a:r>
            <a:r>
              <a:rPr sz="2450" spc="15" dirty="0">
                <a:latin typeface="Lucida Sans Unicode"/>
                <a:cs typeface="Lucida Sans Unicode"/>
              </a:rPr>
              <a:t>p</a:t>
            </a:r>
            <a:r>
              <a:rPr sz="2450" spc="10" dirty="0">
                <a:latin typeface="Lucida Sans Unicode"/>
                <a:cs typeface="Lucida Sans Unicode"/>
              </a:rPr>
              <a:t>e</a:t>
            </a:r>
            <a:r>
              <a:rPr sz="2450" spc="5" dirty="0">
                <a:latin typeface="Lucida Sans Unicode"/>
                <a:cs typeface="Lucida Sans Unicode"/>
              </a:rPr>
              <a:t>r</a:t>
            </a:r>
            <a:r>
              <a:rPr sz="2450" spc="10" dirty="0">
                <a:latin typeface="Lucida Sans Unicode"/>
                <a:cs typeface="Lucida Sans Unicode"/>
              </a:rPr>
              <a:t>sonn</a:t>
            </a:r>
            <a:r>
              <a:rPr sz="2450" spc="5" dirty="0">
                <a:latin typeface="Lucida Sans Unicode"/>
                <a:cs typeface="Lucida Sans Unicode"/>
              </a:rPr>
              <a:t>el file</a:t>
            </a:r>
            <a:endParaRPr sz="245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19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15" dirty="0">
                <a:latin typeface="Lucida Sans Unicode"/>
                <a:cs typeface="Lucida Sans Unicode"/>
              </a:rPr>
              <a:t>The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on</a:t>
            </a:r>
            <a:r>
              <a:rPr sz="1850" spc="5" dirty="0">
                <a:latin typeface="Lucida Sans Unicode"/>
                <a:cs typeface="Lucida Sans Unicode"/>
              </a:rPr>
              <a:t>l</a:t>
            </a:r>
            <a:r>
              <a:rPr sz="1850" spc="15" dirty="0">
                <a:latin typeface="Lucida Sans Unicode"/>
                <a:cs typeface="Lucida Sans Unicode"/>
              </a:rPr>
              <a:t>y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o</a:t>
            </a:r>
            <a:r>
              <a:rPr sz="1850" spc="10" dirty="0">
                <a:latin typeface="Lucida Sans Unicode"/>
                <a:cs typeface="Lucida Sans Unicode"/>
              </a:rPr>
              <a:t>ff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c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a</a:t>
            </a:r>
            <a:r>
              <a:rPr sz="1850" spc="5" dirty="0">
                <a:latin typeface="Lucida Sans Unicode"/>
                <a:cs typeface="Lucida Sans Unicode"/>
              </a:rPr>
              <a:t>l</a:t>
            </a:r>
            <a:r>
              <a:rPr sz="1850" spc="10" dirty="0">
                <a:latin typeface="Lucida Sans Unicode"/>
                <a:cs typeface="Lucida Sans Unicode"/>
              </a:rPr>
              <a:t> file </a:t>
            </a:r>
            <a:r>
              <a:rPr sz="1850" spc="15" dirty="0">
                <a:latin typeface="Lucida Sans Unicode"/>
                <a:cs typeface="Lucida Sans Unicode"/>
              </a:rPr>
              <a:t>on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0" dirty="0">
                <a:latin typeface="Lucida Sans Unicode"/>
                <a:cs typeface="Lucida Sans Unicode"/>
              </a:rPr>
              <a:t>s </a:t>
            </a:r>
            <a:r>
              <a:rPr sz="1850" spc="25" dirty="0">
                <a:latin typeface="Lucida Sans Unicode"/>
                <a:cs typeface="Lucida Sans Unicode"/>
              </a:rPr>
              <a:t>m</a:t>
            </a:r>
            <a:r>
              <a:rPr sz="1850" spc="15" dirty="0">
                <a:latin typeface="Lucida Sans Unicode"/>
                <a:cs typeface="Lucida Sans Unicode"/>
              </a:rPr>
              <a:t>a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n</a:t>
            </a:r>
            <a:r>
              <a:rPr sz="1850" spc="10" dirty="0">
                <a:latin typeface="Lucida Sans Unicode"/>
                <a:cs typeface="Lucida Sans Unicode"/>
              </a:rPr>
              <a:t>tai</a:t>
            </a:r>
            <a:r>
              <a:rPr sz="1850" spc="15" dirty="0">
                <a:latin typeface="Lucida Sans Unicode"/>
                <a:cs typeface="Lucida Sans Unicode"/>
              </a:rPr>
              <a:t>ned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by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20" dirty="0">
                <a:latin typeface="Lucida Sans Unicode"/>
                <a:cs typeface="Lucida Sans Unicode"/>
              </a:rPr>
              <a:t>H</a:t>
            </a:r>
            <a:r>
              <a:rPr sz="1850" spc="15" dirty="0">
                <a:latin typeface="Lucida Sans Unicode"/>
                <a:cs typeface="Lucida Sans Unicode"/>
              </a:rPr>
              <a:t>R</a:t>
            </a:r>
            <a:endParaRPr sz="185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15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20" dirty="0">
                <a:latin typeface="Lucida Sans Unicode"/>
                <a:cs typeface="Lucida Sans Unicode"/>
              </a:rPr>
              <a:t>N</a:t>
            </a:r>
            <a:r>
              <a:rPr sz="1850" spc="15" dirty="0">
                <a:latin typeface="Lucida Sans Unicode"/>
                <a:cs typeface="Lucida Sans Unicode"/>
              </a:rPr>
              <a:t>o</a:t>
            </a:r>
            <a:r>
              <a:rPr sz="1850" spc="10" dirty="0">
                <a:latin typeface="Lucida Sans Unicode"/>
                <a:cs typeface="Lucida Sans Unicode"/>
              </a:rPr>
              <a:t>th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ng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can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be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p</a:t>
            </a:r>
            <a:r>
              <a:rPr sz="1850" spc="5" dirty="0">
                <a:latin typeface="Lucida Sans Unicode"/>
                <a:cs typeface="Lucida Sans Unicode"/>
              </a:rPr>
              <a:t>l</a:t>
            </a:r>
            <a:r>
              <a:rPr sz="1850" spc="15" dirty="0">
                <a:latin typeface="Lucida Sans Unicode"/>
                <a:cs typeface="Lucida Sans Unicode"/>
              </a:rPr>
              <a:t>aced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n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0" dirty="0">
                <a:latin typeface="Lucida Sans Unicode"/>
                <a:cs typeface="Lucida Sans Unicode"/>
              </a:rPr>
              <a:t>t </a:t>
            </a:r>
            <a:r>
              <a:rPr sz="1850" spc="20" dirty="0">
                <a:latin typeface="Lucida Sans Unicode"/>
                <a:cs typeface="Lucida Sans Unicode"/>
              </a:rPr>
              <a:t>w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0" dirty="0">
                <a:latin typeface="Lucida Sans Unicode"/>
                <a:cs typeface="Lucida Sans Unicode"/>
              </a:rPr>
              <a:t>th</a:t>
            </a:r>
            <a:r>
              <a:rPr sz="1850" spc="15" dirty="0">
                <a:latin typeface="Lucida Sans Unicode"/>
                <a:cs typeface="Lucida Sans Unicode"/>
              </a:rPr>
              <a:t>ou</a:t>
            </a:r>
            <a:r>
              <a:rPr sz="1850" spc="10" dirty="0">
                <a:latin typeface="Lucida Sans Unicode"/>
                <a:cs typeface="Lucida Sans Unicode"/>
              </a:rPr>
              <a:t>t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r </a:t>
            </a:r>
            <a:r>
              <a:rPr sz="1850" spc="15" dirty="0">
                <a:latin typeface="Lucida Sans Unicode"/>
                <a:cs typeface="Lucida Sans Unicode"/>
              </a:rPr>
              <a:t>kno</a:t>
            </a:r>
            <a:r>
              <a:rPr sz="1850" spc="20" dirty="0">
                <a:latin typeface="Lucida Sans Unicode"/>
                <a:cs typeface="Lucida Sans Unicode"/>
              </a:rPr>
              <a:t>w</a:t>
            </a:r>
            <a:r>
              <a:rPr sz="1850" spc="10" dirty="0">
                <a:latin typeface="Lucida Sans Unicode"/>
                <a:cs typeface="Lucida Sans Unicode"/>
              </a:rPr>
              <a:t>le</a:t>
            </a:r>
            <a:r>
              <a:rPr sz="1850" spc="15" dirty="0">
                <a:latin typeface="Lucida Sans Unicode"/>
                <a:cs typeface="Lucida Sans Unicode"/>
              </a:rPr>
              <a:t>dge</a:t>
            </a:r>
            <a:endParaRPr sz="1850">
              <a:latin typeface="Lucida Sans Unicode"/>
              <a:cs typeface="Lucida Sans Unicode"/>
            </a:endParaRPr>
          </a:p>
          <a:p>
            <a:pPr marL="753745" indent="-226060">
              <a:lnSpc>
                <a:spcPct val="100000"/>
              </a:lnSpc>
              <a:spcBef>
                <a:spcPts val="250"/>
              </a:spcBef>
              <a:buClr>
                <a:srgbClr val="DA1F28"/>
              </a:buClr>
              <a:buFont typeface="Wingdings 2"/>
              <a:buChar char=""/>
              <a:tabLst>
                <a:tab pos="754380" algn="l"/>
              </a:tabLst>
            </a:pP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ha</a:t>
            </a:r>
            <a:r>
              <a:rPr sz="1850" spc="10" dirty="0">
                <a:latin typeface="Lucida Sans Unicode"/>
                <a:cs typeface="Lucida Sans Unicode"/>
              </a:rPr>
              <a:t>v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a</a:t>
            </a:r>
            <a:r>
              <a:rPr sz="1850" spc="10" dirty="0">
                <a:latin typeface="Lucida Sans Unicode"/>
                <a:cs typeface="Lucida Sans Unicode"/>
              </a:rPr>
              <a:t> r</a:t>
            </a:r>
            <a:r>
              <a:rPr sz="1850" spc="5" dirty="0">
                <a:latin typeface="Lucida Sans Unicode"/>
                <a:cs typeface="Lucida Sans Unicode"/>
              </a:rPr>
              <a:t>i</a:t>
            </a:r>
            <a:r>
              <a:rPr sz="1850" spc="15" dirty="0">
                <a:latin typeface="Lucida Sans Unicode"/>
                <a:cs typeface="Lucida Sans Unicode"/>
              </a:rPr>
              <a:t>gh</a:t>
            </a:r>
            <a:r>
              <a:rPr sz="1850" spc="10" dirty="0">
                <a:latin typeface="Lucida Sans Unicode"/>
                <a:cs typeface="Lucida Sans Unicode"/>
              </a:rPr>
              <a:t>t to r</a:t>
            </a:r>
            <a:r>
              <a:rPr sz="1850" spc="15" dirty="0">
                <a:latin typeface="Lucida Sans Unicode"/>
                <a:cs typeface="Lucida Sans Unicode"/>
              </a:rPr>
              <a:t>e</a:t>
            </a:r>
            <a:r>
              <a:rPr sz="1850" spc="10" dirty="0">
                <a:latin typeface="Lucida Sans Unicode"/>
                <a:cs typeface="Lucida Sans Unicode"/>
              </a:rPr>
              <a:t>vie</a:t>
            </a:r>
            <a:r>
              <a:rPr sz="1850" spc="20" dirty="0">
                <a:latin typeface="Lucida Sans Unicode"/>
                <a:cs typeface="Lucida Sans Unicode"/>
              </a:rPr>
              <a:t>w</a:t>
            </a:r>
            <a:r>
              <a:rPr sz="1850" spc="10" dirty="0">
                <a:latin typeface="Lucida Sans Unicode"/>
                <a:cs typeface="Lucida Sans Unicode"/>
              </a:rPr>
              <a:t> </a:t>
            </a:r>
            <a:r>
              <a:rPr sz="1850" spc="15" dirty="0">
                <a:latin typeface="Lucida Sans Unicode"/>
                <a:cs typeface="Lucida Sans Unicode"/>
              </a:rPr>
              <a:t>you</a:t>
            </a:r>
            <a:r>
              <a:rPr sz="1850" spc="10" dirty="0">
                <a:latin typeface="Lucida Sans Unicode"/>
                <a:cs typeface="Lucida Sans Unicode"/>
              </a:rPr>
              <a:t>r file</a:t>
            </a:r>
            <a:endParaRPr sz="185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4152" y="565265"/>
            <a:ext cx="6400798" cy="78555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6437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191</TotalTime>
  <Words>2086</Words>
  <Application>Microsoft Office PowerPoint</Application>
  <PresentationFormat>Custom</PresentationFormat>
  <Paragraphs>266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Arial</vt:lpstr>
      <vt:lpstr>Corbel</vt:lpstr>
      <vt:lpstr>IrisUPC</vt:lpstr>
      <vt:lpstr>Lucida Sans</vt:lpstr>
      <vt:lpstr>Lucida Sans Unicode</vt:lpstr>
      <vt:lpstr>Times New Roman</vt:lpstr>
      <vt:lpstr>Wingdings</vt:lpstr>
      <vt:lpstr>Wingdings 2</vt:lpstr>
      <vt:lpstr>Wingdings 3</vt:lpstr>
      <vt:lpstr>Parallax</vt:lpstr>
      <vt:lpstr>Reappointment, Reclassification, &amp; Promotion</vt:lpstr>
      <vt:lpstr>PowerPoint Presentation</vt:lpstr>
      <vt:lpstr>The opportunity to participate and have a say in: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Modified Summer Work Schedule 8:00AM – 5:15PM Monday thru Thursday</vt:lpstr>
      <vt:lpstr> Salary Guide</vt:lpstr>
      <vt:lpstr>PowerPoint Presentation</vt:lpstr>
      <vt:lpstr>Reappointment</vt:lpstr>
      <vt:lpstr>Clock Starts Ticking </vt:lpstr>
      <vt:lpstr>Reappointment Cycles</vt:lpstr>
      <vt:lpstr>Timeline</vt:lpstr>
      <vt:lpstr>What to include, Part I:</vt:lpstr>
      <vt:lpstr>What to include, Part II:</vt:lpstr>
      <vt:lpstr>What to include, Part III:</vt:lpstr>
      <vt:lpstr>What to include, Part IV:</vt:lpstr>
      <vt:lpstr>Next Steps</vt:lpstr>
      <vt:lpstr>Your File?</vt:lpstr>
      <vt:lpstr>When to Contact the Union</vt:lpstr>
      <vt:lpstr>PowerPoint Presentation</vt:lpstr>
      <vt:lpstr>  A change of an individual position from one class, (generic) title to a different class (generic) title.</vt:lpstr>
      <vt:lpstr>The New Jersey Department of Personnel defines position classification as the grouping together, into categories or classes, positions which are sufficiently similar in:</vt:lpstr>
      <vt:lpstr>PowerPoint Presentation</vt:lpstr>
      <vt:lpstr>Article XVI, Section F of the Statewide Agreement states:</vt:lpstr>
      <vt:lpstr>PowerPoint Presentation</vt:lpstr>
      <vt:lpstr>If the employee initiates the application, it is the employee’s responsibility to:</vt:lpstr>
      <vt:lpstr>PowerPoint Presentation</vt:lpstr>
      <vt:lpstr>Step 1: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 Types</vt:lpstr>
      <vt:lpstr>What are the criteria?</vt:lpstr>
      <vt:lpstr>BEFORE You Apply…</vt:lpstr>
      <vt:lpstr>Step by Step</vt:lpstr>
      <vt:lpstr>What if I am denied?</vt:lpstr>
      <vt:lpstr>Reclassification vs. Promotion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Donahue, Patricia</dc:creator>
  <cp:lastModifiedBy>Daniel Gambert</cp:lastModifiedBy>
  <cp:revision>27</cp:revision>
  <dcterms:created xsi:type="dcterms:W3CDTF">2016-11-09T14:33:22Z</dcterms:created>
  <dcterms:modified xsi:type="dcterms:W3CDTF">2017-07-08T01:55:36Z</dcterms:modified>
</cp:coreProperties>
</file>