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20" r:id="rId2"/>
  </p:sldMasterIdLst>
  <p:notesMasterIdLst>
    <p:notesMasterId r:id="rId11"/>
  </p:notesMasterIdLst>
  <p:handoutMasterIdLst>
    <p:handoutMasterId r:id="rId12"/>
  </p:handoutMasterIdLst>
  <p:sldIdLst>
    <p:sldId id="257" r:id="rId3"/>
    <p:sldId id="264" r:id="rId4"/>
    <p:sldId id="265" r:id="rId5"/>
    <p:sldId id="263" r:id="rId6"/>
    <p:sldId id="266" r:id="rId7"/>
    <p:sldId id="268" r:id="rId8"/>
    <p:sldId id="267" r:id="rId9"/>
    <p:sldId id="269"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BC5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85631" autoAdjust="0"/>
  </p:normalViewPr>
  <p:slideViewPr>
    <p:cSldViewPr snapToGrid="0">
      <p:cViewPr varScale="1">
        <p:scale>
          <a:sx n="81" d="100"/>
          <a:sy n="81" d="100"/>
        </p:scale>
        <p:origin x="120" y="420"/>
      </p:cViewPr>
      <p:guideLst/>
    </p:cSldViewPr>
  </p:slideViewPr>
  <p:notesTextViewPr>
    <p:cViewPr>
      <p:scale>
        <a:sx n="1" d="1"/>
        <a:sy n="1" d="1"/>
      </p:scale>
      <p:origin x="0" y="0"/>
    </p:cViewPr>
  </p:notesTextViewPr>
  <p:notesViewPr>
    <p:cSldViewPr snapToGrid="0" showGuides="1">
      <p:cViewPr varScale="1">
        <p:scale>
          <a:sx n="76" d="100"/>
          <a:sy n="76" d="100"/>
        </p:scale>
        <p:origin x="168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17" Type="http://schemas.microsoft.com/office/2015/10/relationships/revisionInfo" Target="revisionInfo.xml"/><Relationship Id="rId2" Type="http://schemas.openxmlformats.org/officeDocument/2006/relationships/slideMaster" Target="slideMasters/slideMaster1.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24F9A91-23AD-4467-9871-14481FA16087}"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US"/>
        </a:p>
      </dgm:t>
    </dgm:pt>
    <dgm:pt modelId="{F7E5F4E1-43FA-4D17-8E21-9152860C044D}">
      <dgm:prSet phldrT="[Text]"/>
      <dgm:spPr/>
      <dgm:t>
        <a:bodyPr/>
        <a:lstStyle/>
        <a:p>
          <a:r>
            <a:rPr lang="en-US" dirty="0"/>
            <a:t>Challenges </a:t>
          </a:r>
        </a:p>
      </dgm:t>
    </dgm:pt>
    <dgm:pt modelId="{F29A6827-E042-4090-B129-4123C43CEE31}" type="parTrans" cxnId="{4F4FBDD1-B8F9-4B50-8986-8A4737BD6978}">
      <dgm:prSet/>
      <dgm:spPr/>
      <dgm:t>
        <a:bodyPr/>
        <a:lstStyle/>
        <a:p>
          <a:endParaRPr lang="en-US"/>
        </a:p>
      </dgm:t>
    </dgm:pt>
    <dgm:pt modelId="{6EE086D1-C940-4EAE-BB55-0145CED7A23A}" type="sibTrans" cxnId="{4F4FBDD1-B8F9-4B50-8986-8A4737BD6978}">
      <dgm:prSet/>
      <dgm:spPr/>
      <dgm:t>
        <a:bodyPr/>
        <a:lstStyle/>
        <a:p>
          <a:endParaRPr lang="en-US"/>
        </a:p>
      </dgm:t>
    </dgm:pt>
    <dgm:pt modelId="{F73AD6FC-0CB5-45F8-9139-0426FFAA072D}">
      <dgm:prSet phldrT="[Text]" custT="1"/>
      <dgm:spPr/>
      <dgm:t>
        <a:bodyPr/>
        <a:lstStyle/>
        <a:p>
          <a:r>
            <a:rPr lang="en-US" sz="1400" dirty="0"/>
            <a:t>Your Perceptions &amp; Expectations  </a:t>
          </a:r>
        </a:p>
      </dgm:t>
    </dgm:pt>
    <dgm:pt modelId="{DCED117A-8A2F-4773-9C32-734D95F9287B}" type="parTrans" cxnId="{FAC972CC-60A8-4969-95E5-2F3FD28DC92C}">
      <dgm:prSet/>
      <dgm:spPr/>
      <dgm:t>
        <a:bodyPr/>
        <a:lstStyle/>
        <a:p>
          <a:endParaRPr lang="en-US"/>
        </a:p>
      </dgm:t>
    </dgm:pt>
    <dgm:pt modelId="{D92CB41B-1FB0-44E7-A1F7-E47FC401685E}" type="sibTrans" cxnId="{FAC972CC-60A8-4969-95E5-2F3FD28DC92C}">
      <dgm:prSet/>
      <dgm:spPr/>
      <dgm:t>
        <a:bodyPr/>
        <a:lstStyle/>
        <a:p>
          <a:endParaRPr lang="en-US"/>
        </a:p>
      </dgm:t>
    </dgm:pt>
    <dgm:pt modelId="{DE2CB489-6A45-4B8A-A6B8-017D2F84A778}">
      <dgm:prSet phldrT="[Text]" custT="1"/>
      <dgm:spPr/>
      <dgm:t>
        <a:bodyPr/>
        <a:lstStyle/>
        <a:p>
          <a:r>
            <a:rPr lang="en-US" sz="1800" dirty="0"/>
            <a:t>Cultural Barriers </a:t>
          </a:r>
        </a:p>
      </dgm:t>
    </dgm:pt>
    <dgm:pt modelId="{89FCDA94-0E3E-4925-B543-C4229E0CC9E3}" type="parTrans" cxnId="{AE82C552-4007-4103-9F73-FEB5975BC666}">
      <dgm:prSet/>
      <dgm:spPr/>
      <dgm:t>
        <a:bodyPr/>
        <a:lstStyle/>
        <a:p>
          <a:endParaRPr lang="en-US"/>
        </a:p>
      </dgm:t>
    </dgm:pt>
    <dgm:pt modelId="{B6A3C74E-A788-45B9-8EA5-399933B0172F}" type="sibTrans" cxnId="{AE82C552-4007-4103-9F73-FEB5975BC666}">
      <dgm:prSet/>
      <dgm:spPr/>
      <dgm:t>
        <a:bodyPr/>
        <a:lstStyle/>
        <a:p>
          <a:endParaRPr lang="en-US"/>
        </a:p>
      </dgm:t>
    </dgm:pt>
    <dgm:pt modelId="{BF0742BB-D7C2-419C-8830-283B940CAC3E}">
      <dgm:prSet phldrT="[Text]" custT="1"/>
      <dgm:spPr/>
      <dgm:t>
        <a:bodyPr/>
        <a:lstStyle/>
        <a:p>
          <a:r>
            <a:rPr lang="en-US" sz="1600" dirty="0"/>
            <a:t>Limited Understanding of Students </a:t>
          </a:r>
        </a:p>
      </dgm:t>
    </dgm:pt>
    <dgm:pt modelId="{D04036A6-1436-4562-B215-97EA303042F3}" type="parTrans" cxnId="{C696DED9-8189-4E0B-A3CA-2741BD43B55B}">
      <dgm:prSet/>
      <dgm:spPr/>
      <dgm:t>
        <a:bodyPr/>
        <a:lstStyle/>
        <a:p>
          <a:endParaRPr lang="en-US"/>
        </a:p>
      </dgm:t>
    </dgm:pt>
    <dgm:pt modelId="{7257FEB8-3601-4134-8239-D9D224A4BD2B}" type="sibTrans" cxnId="{C696DED9-8189-4E0B-A3CA-2741BD43B55B}">
      <dgm:prSet/>
      <dgm:spPr/>
      <dgm:t>
        <a:bodyPr/>
        <a:lstStyle/>
        <a:p>
          <a:endParaRPr lang="en-US"/>
        </a:p>
      </dgm:t>
    </dgm:pt>
    <dgm:pt modelId="{8598C710-C28E-4B3C-A532-C1F64C6681B3}">
      <dgm:prSet phldrT="[Text]"/>
      <dgm:spPr/>
      <dgm:t>
        <a:bodyPr/>
        <a:lstStyle/>
        <a:p>
          <a:r>
            <a:rPr lang="en-US" dirty="0"/>
            <a:t>Limited Understanding of College Procedures and Policies</a:t>
          </a:r>
        </a:p>
      </dgm:t>
    </dgm:pt>
    <dgm:pt modelId="{7AB487EF-6BFC-407C-9FD1-785498BD3D98}" type="parTrans" cxnId="{AB002CF9-D9E0-42C8-AAD2-BF2D2B39FAFD}">
      <dgm:prSet/>
      <dgm:spPr/>
      <dgm:t>
        <a:bodyPr/>
        <a:lstStyle/>
        <a:p>
          <a:endParaRPr lang="en-US"/>
        </a:p>
      </dgm:t>
    </dgm:pt>
    <dgm:pt modelId="{055EF275-3CF6-4F73-8A8F-D8D920AEACE5}" type="sibTrans" cxnId="{AB002CF9-D9E0-42C8-AAD2-BF2D2B39FAFD}">
      <dgm:prSet/>
      <dgm:spPr/>
      <dgm:t>
        <a:bodyPr/>
        <a:lstStyle/>
        <a:p>
          <a:endParaRPr lang="en-US"/>
        </a:p>
      </dgm:t>
    </dgm:pt>
    <dgm:pt modelId="{3F835083-28CB-40F6-AADD-42CBFA82EA79}" type="pres">
      <dgm:prSet presAssocID="{C24F9A91-23AD-4467-9871-14481FA16087}" presName="Name0" presStyleCnt="0">
        <dgm:presLayoutVars>
          <dgm:chMax val="1"/>
          <dgm:dir/>
          <dgm:animLvl val="ctr"/>
          <dgm:resizeHandles val="exact"/>
        </dgm:presLayoutVars>
      </dgm:prSet>
      <dgm:spPr/>
    </dgm:pt>
    <dgm:pt modelId="{31638E2F-205B-41CB-B74D-0C1C74AF5B2F}" type="pres">
      <dgm:prSet presAssocID="{F7E5F4E1-43FA-4D17-8E21-9152860C044D}" presName="centerShape" presStyleLbl="node0" presStyleIdx="0" presStyleCnt="1"/>
      <dgm:spPr/>
    </dgm:pt>
    <dgm:pt modelId="{CA37EA79-588F-4412-BAFF-5029CF740AE1}" type="pres">
      <dgm:prSet presAssocID="{F73AD6FC-0CB5-45F8-9139-0426FFAA072D}" presName="node" presStyleLbl="node1" presStyleIdx="0" presStyleCnt="4" custScaleX="157439">
        <dgm:presLayoutVars>
          <dgm:bulletEnabled val="1"/>
        </dgm:presLayoutVars>
      </dgm:prSet>
      <dgm:spPr/>
    </dgm:pt>
    <dgm:pt modelId="{42A0B67E-7120-4CFC-9850-4CF061A99BD1}" type="pres">
      <dgm:prSet presAssocID="{F73AD6FC-0CB5-45F8-9139-0426FFAA072D}" presName="dummy" presStyleCnt="0"/>
      <dgm:spPr/>
    </dgm:pt>
    <dgm:pt modelId="{55A3ECEE-AF63-41CA-98C7-D1716DA0EB59}" type="pres">
      <dgm:prSet presAssocID="{D92CB41B-1FB0-44E7-A1F7-E47FC401685E}" presName="sibTrans" presStyleLbl="sibTrans2D1" presStyleIdx="0" presStyleCnt="4"/>
      <dgm:spPr/>
    </dgm:pt>
    <dgm:pt modelId="{15BB382A-DE4F-44EC-819C-3A6674474091}" type="pres">
      <dgm:prSet presAssocID="{DE2CB489-6A45-4B8A-A6B8-017D2F84A778}" presName="node" presStyleLbl="node1" presStyleIdx="1" presStyleCnt="4" custScaleX="136228">
        <dgm:presLayoutVars>
          <dgm:bulletEnabled val="1"/>
        </dgm:presLayoutVars>
      </dgm:prSet>
      <dgm:spPr/>
    </dgm:pt>
    <dgm:pt modelId="{E7D3997D-DEBA-42BA-B14C-06AFBCB349CE}" type="pres">
      <dgm:prSet presAssocID="{DE2CB489-6A45-4B8A-A6B8-017D2F84A778}" presName="dummy" presStyleCnt="0"/>
      <dgm:spPr/>
    </dgm:pt>
    <dgm:pt modelId="{196BC58C-7F48-43E9-82F2-A400777D5F52}" type="pres">
      <dgm:prSet presAssocID="{B6A3C74E-A788-45B9-8EA5-399933B0172F}" presName="sibTrans" presStyleLbl="sibTrans2D1" presStyleIdx="1" presStyleCnt="4"/>
      <dgm:spPr/>
    </dgm:pt>
    <dgm:pt modelId="{76ACBA61-F818-49E9-A254-B08A5B779356}" type="pres">
      <dgm:prSet presAssocID="{BF0742BB-D7C2-419C-8830-283B940CAC3E}" presName="node" presStyleLbl="node1" presStyleIdx="2" presStyleCnt="4" custScaleX="171367">
        <dgm:presLayoutVars>
          <dgm:bulletEnabled val="1"/>
        </dgm:presLayoutVars>
      </dgm:prSet>
      <dgm:spPr/>
    </dgm:pt>
    <dgm:pt modelId="{00776256-7FC0-4656-870A-5A98E7B4B371}" type="pres">
      <dgm:prSet presAssocID="{BF0742BB-D7C2-419C-8830-283B940CAC3E}" presName="dummy" presStyleCnt="0"/>
      <dgm:spPr/>
    </dgm:pt>
    <dgm:pt modelId="{5101566A-922C-44B6-96AB-46836594BD31}" type="pres">
      <dgm:prSet presAssocID="{7257FEB8-3601-4134-8239-D9D224A4BD2B}" presName="sibTrans" presStyleLbl="sibTrans2D1" presStyleIdx="2" presStyleCnt="4"/>
      <dgm:spPr/>
    </dgm:pt>
    <dgm:pt modelId="{B18FC325-7545-4E6A-9171-555D00A87C25}" type="pres">
      <dgm:prSet presAssocID="{8598C710-C28E-4B3C-A532-C1F64C6681B3}" presName="node" presStyleLbl="node1" presStyleIdx="3" presStyleCnt="4" custScaleX="132316" custScaleY="126756">
        <dgm:presLayoutVars>
          <dgm:bulletEnabled val="1"/>
        </dgm:presLayoutVars>
      </dgm:prSet>
      <dgm:spPr/>
    </dgm:pt>
    <dgm:pt modelId="{F1E1CCCA-4969-42B7-9400-462EC02A06D2}" type="pres">
      <dgm:prSet presAssocID="{8598C710-C28E-4B3C-A532-C1F64C6681B3}" presName="dummy" presStyleCnt="0"/>
      <dgm:spPr/>
    </dgm:pt>
    <dgm:pt modelId="{FDE6D9A3-CF90-4600-AE21-0E26D3534C05}" type="pres">
      <dgm:prSet presAssocID="{055EF275-3CF6-4F73-8A8F-D8D920AEACE5}" presName="sibTrans" presStyleLbl="sibTrans2D1" presStyleIdx="3" presStyleCnt="4"/>
      <dgm:spPr/>
    </dgm:pt>
  </dgm:ptLst>
  <dgm:cxnLst>
    <dgm:cxn modelId="{F07B4B15-F33D-415E-8F05-0F9CCFD061CE}" type="presOf" srcId="{BF0742BB-D7C2-419C-8830-283B940CAC3E}" destId="{76ACBA61-F818-49E9-A254-B08A5B779356}" srcOrd="0" destOrd="0" presId="urn:microsoft.com/office/officeart/2005/8/layout/radial6"/>
    <dgm:cxn modelId="{490D9820-2A9C-48E3-BB8C-525765924376}" type="presOf" srcId="{F73AD6FC-0CB5-45F8-9139-0426FFAA072D}" destId="{CA37EA79-588F-4412-BAFF-5029CF740AE1}" srcOrd="0" destOrd="0" presId="urn:microsoft.com/office/officeart/2005/8/layout/radial6"/>
    <dgm:cxn modelId="{F9739C27-45F2-48DD-A17E-7C966F80EE6B}" type="presOf" srcId="{C24F9A91-23AD-4467-9871-14481FA16087}" destId="{3F835083-28CB-40F6-AADD-42CBFA82EA79}" srcOrd="0" destOrd="0" presId="urn:microsoft.com/office/officeart/2005/8/layout/radial6"/>
    <dgm:cxn modelId="{94F5B22E-C9B7-460D-8F0A-6A40BB5582E2}" type="presOf" srcId="{8598C710-C28E-4B3C-A532-C1F64C6681B3}" destId="{B18FC325-7545-4E6A-9171-555D00A87C25}" srcOrd="0" destOrd="0" presId="urn:microsoft.com/office/officeart/2005/8/layout/radial6"/>
    <dgm:cxn modelId="{9D62965F-D1D2-477A-BB5D-42988F8078A5}" type="presOf" srcId="{D92CB41B-1FB0-44E7-A1F7-E47FC401685E}" destId="{55A3ECEE-AF63-41CA-98C7-D1716DA0EB59}" srcOrd="0" destOrd="0" presId="urn:microsoft.com/office/officeart/2005/8/layout/radial6"/>
    <dgm:cxn modelId="{02EF616B-44F0-4AB6-BDA7-953CA1D77467}" type="presOf" srcId="{055EF275-3CF6-4F73-8A8F-D8D920AEACE5}" destId="{FDE6D9A3-CF90-4600-AE21-0E26D3534C05}" srcOrd="0" destOrd="0" presId="urn:microsoft.com/office/officeart/2005/8/layout/radial6"/>
    <dgm:cxn modelId="{AE82C552-4007-4103-9F73-FEB5975BC666}" srcId="{F7E5F4E1-43FA-4D17-8E21-9152860C044D}" destId="{DE2CB489-6A45-4B8A-A6B8-017D2F84A778}" srcOrd="1" destOrd="0" parTransId="{89FCDA94-0E3E-4925-B543-C4229E0CC9E3}" sibTransId="{B6A3C74E-A788-45B9-8EA5-399933B0172F}"/>
    <dgm:cxn modelId="{3B89B18C-56B3-4961-AC0C-14E4FD83C02F}" type="presOf" srcId="{7257FEB8-3601-4134-8239-D9D224A4BD2B}" destId="{5101566A-922C-44B6-96AB-46836594BD31}" srcOrd="0" destOrd="0" presId="urn:microsoft.com/office/officeart/2005/8/layout/radial6"/>
    <dgm:cxn modelId="{E6496F9A-BB65-4CFA-82EB-3B02AABEC75D}" type="presOf" srcId="{B6A3C74E-A788-45B9-8EA5-399933B0172F}" destId="{196BC58C-7F48-43E9-82F2-A400777D5F52}" srcOrd="0" destOrd="0" presId="urn:microsoft.com/office/officeart/2005/8/layout/radial6"/>
    <dgm:cxn modelId="{392DE1AF-5393-4002-A3D0-6174ED5E4678}" type="presOf" srcId="{F7E5F4E1-43FA-4D17-8E21-9152860C044D}" destId="{31638E2F-205B-41CB-B74D-0C1C74AF5B2F}" srcOrd="0" destOrd="0" presId="urn:microsoft.com/office/officeart/2005/8/layout/radial6"/>
    <dgm:cxn modelId="{FAC972CC-60A8-4969-95E5-2F3FD28DC92C}" srcId="{F7E5F4E1-43FA-4D17-8E21-9152860C044D}" destId="{F73AD6FC-0CB5-45F8-9139-0426FFAA072D}" srcOrd="0" destOrd="0" parTransId="{DCED117A-8A2F-4773-9C32-734D95F9287B}" sibTransId="{D92CB41B-1FB0-44E7-A1F7-E47FC401685E}"/>
    <dgm:cxn modelId="{4F4FBDD1-B8F9-4B50-8986-8A4737BD6978}" srcId="{C24F9A91-23AD-4467-9871-14481FA16087}" destId="{F7E5F4E1-43FA-4D17-8E21-9152860C044D}" srcOrd="0" destOrd="0" parTransId="{F29A6827-E042-4090-B129-4123C43CEE31}" sibTransId="{6EE086D1-C940-4EAE-BB55-0145CED7A23A}"/>
    <dgm:cxn modelId="{C696DED9-8189-4E0B-A3CA-2741BD43B55B}" srcId="{F7E5F4E1-43FA-4D17-8E21-9152860C044D}" destId="{BF0742BB-D7C2-419C-8830-283B940CAC3E}" srcOrd="2" destOrd="0" parTransId="{D04036A6-1436-4562-B215-97EA303042F3}" sibTransId="{7257FEB8-3601-4134-8239-D9D224A4BD2B}"/>
    <dgm:cxn modelId="{B8BE43ED-0200-41BA-8415-A5E803186A3F}" type="presOf" srcId="{DE2CB489-6A45-4B8A-A6B8-017D2F84A778}" destId="{15BB382A-DE4F-44EC-819C-3A6674474091}" srcOrd="0" destOrd="0" presId="urn:microsoft.com/office/officeart/2005/8/layout/radial6"/>
    <dgm:cxn modelId="{AB002CF9-D9E0-42C8-AAD2-BF2D2B39FAFD}" srcId="{F7E5F4E1-43FA-4D17-8E21-9152860C044D}" destId="{8598C710-C28E-4B3C-A532-C1F64C6681B3}" srcOrd="3" destOrd="0" parTransId="{7AB487EF-6BFC-407C-9FD1-785498BD3D98}" sibTransId="{055EF275-3CF6-4F73-8A8F-D8D920AEACE5}"/>
    <dgm:cxn modelId="{DA918687-2E94-48B2-9564-FDF5A2279A93}" type="presParOf" srcId="{3F835083-28CB-40F6-AADD-42CBFA82EA79}" destId="{31638E2F-205B-41CB-B74D-0C1C74AF5B2F}" srcOrd="0" destOrd="0" presId="urn:microsoft.com/office/officeart/2005/8/layout/radial6"/>
    <dgm:cxn modelId="{14981098-D020-4873-B5C4-4BC2CF36B706}" type="presParOf" srcId="{3F835083-28CB-40F6-AADD-42CBFA82EA79}" destId="{CA37EA79-588F-4412-BAFF-5029CF740AE1}" srcOrd="1" destOrd="0" presId="urn:microsoft.com/office/officeart/2005/8/layout/radial6"/>
    <dgm:cxn modelId="{04FAF2E9-4DA3-4E2B-AB82-D45B6489CE89}" type="presParOf" srcId="{3F835083-28CB-40F6-AADD-42CBFA82EA79}" destId="{42A0B67E-7120-4CFC-9850-4CF061A99BD1}" srcOrd="2" destOrd="0" presId="urn:microsoft.com/office/officeart/2005/8/layout/radial6"/>
    <dgm:cxn modelId="{AC41B2EA-A110-43FA-975D-B4690398A5E3}" type="presParOf" srcId="{3F835083-28CB-40F6-AADD-42CBFA82EA79}" destId="{55A3ECEE-AF63-41CA-98C7-D1716DA0EB59}" srcOrd="3" destOrd="0" presId="urn:microsoft.com/office/officeart/2005/8/layout/radial6"/>
    <dgm:cxn modelId="{1430D01F-DA89-4E1F-B8A3-2E4E0CA9757F}" type="presParOf" srcId="{3F835083-28CB-40F6-AADD-42CBFA82EA79}" destId="{15BB382A-DE4F-44EC-819C-3A6674474091}" srcOrd="4" destOrd="0" presId="urn:microsoft.com/office/officeart/2005/8/layout/radial6"/>
    <dgm:cxn modelId="{B5125ED2-75AA-421B-9470-A0D98419C624}" type="presParOf" srcId="{3F835083-28CB-40F6-AADD-42CBFA82EA79}" destId="{E7D3997D-DEBA-42BA-B14C-06AFBCB349CE}" srcOrd="5" destOrd="0" presId="urn:microsoft.com/office/officeart/2005/8/layout/radial6"/>
    <dgm:cxn modelId="{72D23BAC-1819-453E-9121-A53A3E94FF52}" type="presParOf" srcId="{3F835083-28CB-40F6-AADD-42CBFA82EA79}" destId="{196BC58C-7F48-43E9-82F2-A400777D5F52}" srcOrd="6" destOrd="0" presId="urn:microsoft.com/office/officeart/2005/8/layout/radial6"/>
    <dgm:cxn modelId="{3A52C208-09D8-44A3-9D2F-E3D84382CED9}" type="presParOf" srcId="{3F835083-28CB-40F6-AADD-42CBFA82EA79}" destId="{76ACBA61-F818-49E9-A254-B08A5B779356}" srcOrd="7" destOrd="0" presId="urn:microsoft.com/office/officeart/2005/8/layout/radial6"/>
    <dgm:cxn modelId="{A0579E67-DC04-4F0B-BF15-72A70DB482F2}" type="presParOf" srcId="{3F835083-28CB-40F6-AADD-42CBFA82EA79}" destId="{00776256-7FC0-4656-870A-5A98E7B4B371}" srcOrd="8" destOrd="0" presId="urn:microsoft.com/office/officeart/2005/8/layout/radial6"/>
    <dgm:cxn modelId="{8E2B8036-16D1-42DE-ABA6-F5D11642603D}" type="presParOf" srcId="{3F835083-28CB-40F6-AADD-42CBFA82EA79}" destId="{5101566A-922C-44B6-96AB-46836594BD31}" srcOrd="9" destOrd="0" presId="urn:microsoft.com/office/officeart/2005/8/layout/radial6"/>
    <dgm:cxn modelId="{CB924DB4-EE74-446E-8ED6-C8BF96187371}" type="presParOf" srcId="{3F835083-28CB-40F6-AADD-42CBFA82EA79}" destId="{B18FC325-7545-4E6A-9171-555D00A87C25}" srcOrd="10" destOrd="0" presId="urn:microsoft.com/office/officeart/2005/8/layout/radial6"/>
    <dgm:cxn modelId="{BF1C8C3C-FF90-45F6-BCA9-39DDDD1F2D3E}" type="presParOf" srcId="{3F835083-28CB-40F6-AADD-42CBFA82EA79}" destId="{F1E1CCCA-4969-42B7-9400-462EC02A06D2}" srcOrd="11" destOrd="0" presId="urn:microsoft.com/office/officeart/2005/8/layout/radial6"/>
    <dgm:cxn modelId="{7EDDD89D-DC80-40B0-BACC-F1C70004FCFC}" type="presParOf" srcId="{3F835083-28CB-40F6-AADD-42CBFA82EA79}" destId="{FDE6D9A3-CF90-4600-AE21-0E26D3534C05}" srcOrd="12"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E4410D9-8D38-492F-88B3-EF689103615F}"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en-US"/>
        </a:p>
      </dgm:t>
    </dgm:pt>
    <dgm:pt modelId="{BE6F79FD-115A-4526-BE8F-4F91AFE8FFAF}">
      <dgm:prSet phldrT="[Text]"/>
      <dgm:spPr/>
      <dgm:t>
        <a:bodyPr/>
        <a:lstStyle/>
        <a:p>
          <a:r>
            <a:rPr lang="en-US" dirty="0"/>
            <a:t>Solution </a:t>
          </a:r>
        </a:p>
      </dgm:t>
    </dgm:pt>
    <dgm:pt modelId="{5F24BA1C-B3CA-4F6E-9A9A-17D151DD6F9F}" type="parTrans" cxnId="{90BBA7D3-3125-4D3A-8E17-ABE136DB8F30}">
      <dgm:prSet/>
      <dgm:spPr/>
      <dgm:t>
        <a:bodyPr/>
        <a:lstStyle/>
        <a:p>
          <a:endParaRPr lang="en-US"/>
        </a:p>
      </dgm:t>
    </dgm:pt>
    <dgm:pt modelId="{9807F5AC-8A52-4BA9-851C-BC2F4C99CC02}" type="sibTrans" cxnId="{90BBA7D3-3125-4D3A-8E17-ABE136DB8F30}">
      <dgm:prSet/>
      <dgm:spPr/>
      <dgm:t>
        <a:bodyPr/>
        <a:lstStyle/>
        <a:p>
          <a:endParaRPr lang="en-US"/>
        </a:p>
      </dgm:t>
    </dgm:pt>
    <dgm:pt modelId="{7D3769EE-568A-4C5C-AC9C-A525A01E7568}">
      <dgm:prSet phldrT="[Text]" custT="1"/>
      <dgm:spPr/>
      <dgm:t>
        <a:bodyPr/>
        <a:lstStyle/>
        <a:p>
          <a:r>
            <a:rPr lang="en-US" sz="1800" dirty="0"/>
            <a:t>Reflective Practice </a:t>
          </a:r>
        </a:p>
      </dgm:t>
    </dgm:pt>
    <dgm:pt modelId="{40E82E73-6351-4E8F-97AB-30F8A5FE907B}" type="parTrans" cxnId="{84515D1C-E064-4451-A48F-B99ECE91794A}">
      <dgm:prSet/>
      <dgm:spPr/>
      <dgm:t>
        <a:bodyPr/>
        <a:lstStyle/>
        <a:p>
          <a:endParaRPr lang="en-US"/>
        </a:p>
      </dgm:t>
    </dgm:pt>
    <dgm:pt modelId="{00CDB276-CCB7-4D4D-870A-3591F29FCE2C}" type="sibTrans" cxnId="{84515D1C-E064-4451-A48F-B99ECE91794A}">
      <dgm:prSet/>
      <dgm:spPr/>
      <dgm:t>
        <a:bodyPr/>
        <a:lstStyle/>
        <a:p>
          <a:endParaRPr lang="en-US"/>
        </a:p>
      </dgm:t>
    </dgm:pt>
    <dgm:pt modelId="{467593F3-66D7-4665-81A8-CB0A5642579F}">
      <dgm:prSet phldrT="[Text]" custT="1"/>
      <dgm:spPr/>
      <dgm:t>
        <a:bodyPr/>
        <a:lstStyle/>
        <a:p>
          <a:r>
            <a:rPr lang="en-US" sz="1800" dirty="0"/>
            <a:t>Be Resourceful &amp; Create Support System </a:t>
          </a:r>
        </a:p>
      </dgm:t>
    </dgm:pt>
    <dgm:pt modelId="{7E304E90-43CF-47EE-B5B1-B00904D8299B}" type="parTrans" cxnId="{38684BE9-977A-4F89-8D5B-04D581FF5F4E}">
      <dgm:prSet/>
      <dgm:spPr/>
      <dgm:t>
        <a:bodyPr/>
        <a:lstStyle/>
        <a:p>
          <a:endParaRPr lang="en-US"/>
        </a:p>
      </dgm:t>
    </dgm:pt>
    <dgm:pt modelId="{789CCBD4-C3AC-48B2-A16A-425422CC2EC1}" type="sibTrans" cxnId="{38684BE9-977A-4F89-8D5B-04D581FF5F4E}">
      <dgm:prSet/>
      <dgm:spPr/>
      <dgm:t>
        <a:bodyPr/>
        <a:lstStyle/>
        <a:p>
          <a:endParaRPr lang="en-US"/>
        </a:p>
      </dgm:t>
    </dgm:pt>
    <dgm:pt modelId="{16074E09-8F6B-4F9B-9521-8D570BA911D3}">
      <dgm:prSet phldrT="[Text]"/>
      <dgm:spPr/>
      <dgm:t>
        <a:bodyPr/>
        <a:lstStyle/>
        <a:p>
          <a:r>
            <a:rPr lang="en-US" dirty="0"/>
            <a:t>Identify Specific Goals  &amp; Take Steps to Accomplish Goals </a:t>
          </a:r>
        </a:p>
      </dgm:t>
    </dgm:pt>
    <dgm:pt modelId="{230F2EE1-2FD7-44BA-A7FE-F151E6BE3543}" type="parTrans" cxnId="{EEC2F313-1359-41AF-9FC7-878E06A56E75}">
      <dgm:prSet/>
      <dgm:spPr/>
      <dgm:t>
        <a:bodyPr/>
        <a:lstStyle/>
        <a:p>
          <a:endParaRPr lang="en-US"/>
        </a:p>
      </dgm:t>
    </dgm:pt>
    <dgm:pt modelId="{2C30A853-476B-4AC6-A848-40986736250D}" type="sibTrans" cxnId="{EEC2F313-1359-41AF-9FC7-878E06A56E75}">
      <dgm:prSet/>
      <dgm:spPr/>
      <dgm:t>
        <a:bodyPr/>
        <a:lstStyle/>
        <a:p>
          <a:endParaRPr lang="en-US"/>
        </a:p>
      </dgm:t>
    </dgm:pt>
    <dgm:pt modelId="{872C2242-049D-417A-B605-B92FB1A11D71}">
      <dgm:prSet phldrT="[Text]"/>
      <dgm:spPr/>
      <dgm:t>
        <a:bodyPr/>
        <a:lstStyle/>
        <a:p>
          <a:r>
            <a:rPr lang="en-US" dirty="0"/>
            <a:t>Understand Student Culture &amp; Ways to Diffuse Situations </a:t>
          </a:r>
        </a:p>
      </dgm:t>
    </dgm:pt>
    <dgm:pt modelId="{E17ED881-EFA0-40A0-97CD-DBD3AB357ABC}" type="parTrans" cxnId="{4D9DB821-FAF5-43BA-96A6-3328236FA924}">
      <dgm:prSet/>
      <dgm:spPr/>
      <dgm:t>
        <a:bodyPr/>
        <a:lstStyle/>
        <a:p>
          <a:endParaRPr lang="en-US"/>
        </a:p>
      </dgm:t>
    </dgm:pt>
    <dgm:pt modelId="{854216B8-9344-4E6F-A2E5-8289075BF151}" type="sibTrans" cxnId="{4D9DB821-FAF5-43BA-96A6-3328236FA924}">
      <dgm:prSet/>
      <dgm:spPr/>
      <dgm:t>
        <a:bodyPr/>
        <a:lstStyle/>
        <a:p>
          <a:endParaRPr lang="en-US"/>
        </a:p>
      </dgm:t>
    </dgm:pt>
    <dgm:pt modelId="{016E8EF5-CBE9-4208-879B-0527932E0002}">
      <dgm:prSet custT="1"/>
      <dgm:spPr/>
      <dgm:t>
        <a:bodyPr/>
        <a:lstStyle/>
        <a:p>
          <a:r>
            <a:rPr lang="en-US" sz="1600" dirty="0"/>
            <a:t>Collect and Analyze Data</a:t>
          </a:r>
        </a:p>
      </dgm:t>
    </dgm:pt>
    <dgm:pt modelId="{8EC80821-15AE-479E-88CC-193FBC503B31}" type="parTrans" cxnId="{3AE323EE-9252-46DA-A4CF-763F03786CC7}">
      <dgm:prSet/>
      <dgm:spPr/>
      <dgm:t>
        <a:bodyPr/>
        <a:lstStyle/>
        <a:p>
          <a:endParaRPr lang="en-US"/>
        </a:p>
      </dgm:t>
    </dgm:pt>
    <dgm:pt modelId="{CA71E384-80A8-492C-8D1C-22D1649584B0}" type="sibTrans" cxnId="{3AE323EE-9252-46DA-A4CF-763F03786CC7}">
      <dgm:prSet/>
      <dgm:spPr/>
      <dgm:t>
        <a:bodyPr/>
        <a:lstStyle/>
        <a:p>
          <a:endParaRPr lang="en-US"/>
        </a:p>
      </dgm:t>
    </dgm:pt>
    <dgm:pt modelId="{D57D063B-B549-41C1-8A5A-78023C8A9318}">
      <dgm:prSet/>
      <dgm:spPr/>
      <dgm:t>
        <a:bodyPr/>
        <a:lstStyle/>
        <a:p>
          <a:r>
            <a:rPr lang="en-US" dirty="0"/>
            <a:t>Be Professional, Objective and  Solution Oriented </a:t>
          </a:r>
        </a:p>
      </dgm:t>
    </dgm:pt>
    <dgm:pt modelId="{B701E603-9FB1-4CCE-B9FD-D9FFAC7E9BB1}" type="parTrans" cxnId="{525B7D45-D694-4EE1-BE6C-7DB748A88B6D}">
      <dgm:prSet/>
      <dgm:spPr/>
      <dgm:t>
        <a:bodyPr/>
        <a:lstStyle/>
        <a:p>
          <a:endParaRPr lang="en-US"/>
        </a:p>
      </dgm:t>
    </dgm:pt>
    <dgm:pt modelId="{0A8A5B68-454E-4F51-8BC2-DE07E989DAC8}" type="sibTrans" cxnId="{525B7D45-D694-4EE1-BE6C-7DB748A88B6D}">
      <dgm:prSet/>
      <dgm:spPr/>
      <dgm:t>
        <a:bodyPr/>
        <a:lstStyle/>
        <a:p>
          <a:endParaRPr lang="en-US"/>
        </a:p>
      </dgm:t>
    </dgm:pt>
    <dgm:pt modelId="{CD77D4A5-C30A-4CDC-93BE-524CB2008DDC}" type="pres">
      <dgm:prSet presAssocID="{BE4410D9-8D38-492F-88B3-EF689103615F}" presName="cycle" presStyleCnt="0">
        <dgm:presLayoutVars>
          <dgm:chMax val="1"/>
          <dgm:dir/>
          <dgm:animLvl val="ctr"/>
          <dgm:resizeHandles val="exact"/>
        </dgm:presLayoutVars>
      </dgm:prSet>
      <dgm:spPr/>
    </dgm:pt>
    <dgm:pt modelId="{EFA42AEA-D991-4B01-AD4A-C09996919383}" type="pres">
      <dgm:prSet presAssocID="{BE6F79FD-115A-4526-BE8F-4F91AFE8FFAF}" presName="centerShape" presStyleLbl="node0" presStyleIdx="0" presStyleCnt="1"/>
      <dgm:spPr/>
    </dgm:pt>
    <dgm:pt modelId="{5687CD78-6950-407D-A7FE-2F4FCD724F69}" type="pres">
      <dgm:prSet presAssocID="{40E82E73-6351-4E8F-97AB-30F8A5FE907B}" presName="Name9" presStyleLbl="parChTrans1D2" presStyleIdx="0" presStyleCnt="6"/>
      <dgm:spPr/>
    </dgm:pt>
    <dgm:pt modelId="{C5414A74-406A-43BF-AD3B-04B576E8FDA2}" type="pres">
      <dgm:prSet presAssocID="{40E82E73-6351-4E8F-97AB-30F8A5FE907B}" presName="connTx" presStyleLbl="parChTrans1D2" presStyleIdx="0" presStyleCnt="6"/>
      <dgm:spPr/>
    </dgm:pt>
    <dgm:pt modelId="{D92BD5CB-7FC5-4394-8A86-E628616D659B}" type="pres">
      <dgm:prSet presAssocID="{7D3769EE-568A-4C5C-AC9C-A525A01E7568}" presName="node" presStyleLbl="node1" presStyleIdx="0" presStyleCnt="6" custScaleX="119886">
        <dgm:presLayoutVars>
          <dgm:bulletEnabled val="1"/>
        </dgm:presLayoutVars>
      </dgm:prSet>
      <dgm:spPr/>
    </dgm:pt>
    <dgm:pt modelId="{6763E285-2176-4703-8BC5-51911F9A810E}" type="pres">
      <dgm:prSet presAssocID="{7E304E90-43CF-47EE-B5B1-B00904D8299B}" presName="Name9" presStyleLbl="parChTrans1D2" presStyleIdx="1" presStyleCnt="6"/>
      <dgm:spPr/>
    </dgm:pt>
    <dgm:pt modelId="{C2849F3F-67C5-4B44-8EEE-1DA6FF6DA132}" type="pres">
      <dgm:prSet presAssocID="{7E304E90-43CF-47EE-B5B1-B00904D8299B}" presName="connTx" presStyleLbl="parChTrans1D2" presStyleIdx="1" presStyleCnt="6"/>
      <dgm:spPr/>
    </dgm:pt>
    <dgm:pt modelId="{ED491B91-DC3B-4A76-900A-47A294264F27}" type="pres">
      <dgm:prSet presAssocID="{467593F3-66D7-4665-81A8-CB0A5642579F}" presName="node" presStyleLbl="node1" presStyleIdx="1" presStyleCnt="6" custScaleX="142662">
        <dgm:presLayoutVars>
          <dgm:bulletEnabled val="1"/>
        </dgm:presLayoutVars>
      </dgm:prSet>
      <dgm:spPr/>
    </dgm:pt>
    <dgm:pt modelId="{5E192D81-D79C-4EF8-8457-AB2BA6FC946F}" type="pres">
      <dgm:prSet presAssocID="{8EC80821-15AE-479E-88CC-193FBC503B31}" presName="Name9" presStyleLbl="parChTrans1D2" presStyleIdx="2" presStyleCnt="6"/>
      <dgm:spPr/>
    </dgm:pt>
    <dgm:pt modelId="{A78A2EA4-B326-4BA4-BD5F-3B7A5D10B935}" type="pres">
      <dgm:prSet presAssocID="{8EC80821-15AE-479E-88CC-193FBC503B31}" presName="connTx" presStyleLbl="parChTrans1D2" presStyleIdx="2" presStyleCnt="6"/>
      <dgm:spPr/>
    </dgm:pt>
    <dgm:pt modelId="{E2CFFB11-473C-4238-B90A-531FAB4674B9}" type="pres">
      <dgm:prSet presAssocID="{016E8EF5-CBE9-4208-879B-0527932E0002}" presName="node" presStyleLbl="node1" presStyleIdx="2" presStyleCnt="6">
        <dgm:presLayoutVars>
          <dgm:bulletEnabled val="1"/>
        </dgm:presLayoutVars>
      </dgm:prSet>
      <dgm:spPr/>
    </dgm:pt>
    <dgm:pt modelId="{7A157A14-7D16-4795-B1C4-24658ACEDEA3}" type="pres">
      <dgm:prSet presAssocID="{230F2EE1-2FD7-44BA-A7FE-F151E6BE3543}" presName="Name9" presStyleLbl="parChTrans1D2" presStyleIdx="3" presStyleCnt="6"/>
      <dgm:spPr/>
    </dgm:pt>
    <dgm:pt modelId="{734A6D9B-19DA-4F22-866A-AE863ACF9ACD}" type="pres">
      <dgm:prSet presAssocID="{230F2EE1-2FD7-44BA-A7FE-F151E6BE3543}" presName="connTx" presStyleLbl="parChTrans1D2" presStyleIdx="3" presStyleCnt="6"/>
      <dgm:spPr/>
    </dgm:pt>
    <dgm:pt modelId="{F89C5B11-6A33-4972-943B-13EAA95748B8}" type="pres">
      <dgm:prSet presAssocID="{16074E09-8F6B-4F9B-9521-8D570BA911D3}" presName="node" presStyleLbl="node1" presStyleIdx="3" presStyleCnt="6" custScaleX="116223">
        <dgm:presLayoutVars>
          <dgm:bulletEnabled val="1"/>
        </dgm:presLayoutVars>
      </dgm:prSet>
      <dgm:spPr/>
    </dgm:pt>
    <dgm:pt modelId="{5E8270DA-B1FD-46F7-A503-FEEDE372CC39}" type="pres">
      <dgm:prSet presAssocID="{B701E603-9FB1-4CCE-B9FD-D9FFAC7E9BB1}" presName="Name9" presStyleLbl="parChTrans1D2" presStyleIdx="4" presStyleCnt="6"/>
      <dgm:spPr/>
    </dgm:pt>
    <dgm:pt modelId="{1A04A76F-14F9-4267-AE7A-DBEC70CC6A18}" type="pres">
      <dgm:prSet presAssocID="{B701E603-9FB1-4CCE-B9FD-D9FFAC7E9BB1}" presName="connTx" presStyleLbl="parChTrans1D2" presStyleIdx="4" presStyleCnt="6"/>
      <dgm:spPr/>
    </dgm:pt>
    <dgm:pt modelId="{E1079D04-0BC7-4A54-8856-2602B74A54B2}" type="pres">
      <dgm:prSet presAssocID="{D57D063B-B549-41C1-8A5A-78023C8A9318}" presName="node" presStyleLbl="node1" presStyleIdx="4" presStyleCnt="6">
        <dgm:presLayoutVars>
          <dgm:bulletEnabled val="1"/>
        </dgm:presLayoutVars>
      </dgm:prSet>
      <dgm:spPr/>
    </dgm:pt>
    <dgm:pt modelId="{E60B241A-6B02-44B9-A62C-732F8F17CCF9}" type="pres">
      <dgm:prSet presAssocID="{E17ED881-EFA0-40A0-97CD-DBD3AB357ABC}" presName="Name9" presStyleLbl="parChTrans1D2" presStyleIdx="5" presStyleCnt="6"/>
      <dgm:spPr/>
    </dgm:pt>
    <dgm:pt modelId="{7B955416-A016-429F-BE67-AB0E147BD580}" type="pres">
      <dgm:prSet presAssocID="{E17ED881-EFA0-40A0-97CD-DBD3AB357ABC}" presName="connTx" presStyleLbl="parChTrans1D2" presStyleIdx="5" presStyleCnt="6"/>
      <dgm:spPr/>
    </dgm:pt>
    <dgm:pt modelId="{3F7785A9-B753-4F4D-8F6C-937641A2BFEC}" type="pres">
      <dgm:prSet presAssocID="{872C2242-049D-417A-B605-B92FB1A11D71}" presName="node" presStyleLbl="node1" presStyleIdx="5" presStyleCnt="6" custScaleX="117807" custScaleY="106985">
        <dgm:presLayoutVars>
          <dgm:bulletEnabled val="1"/>
        </dgm:presLayoutVars>
      </dgm:prSet>
      <dgm:spPr/>
    </dgm:pt>
  </dgm:ptLst>
  <dgm:cxnLst>
    <dgm:cxn modelId="{62673106-1945-47DD-8CBD-05A7750B16F6}" type="presOf" srcId="{230F2EE1-2FD7-44BA-A7FE-F151E6BE3543}" destId="{7A157A14-7D16-4795-B1C4-24658ACEDEA3}" srcOrd="0" destOrd="0" presId="urn:microsoft.com/office/officeart/2005/8/layout/radial1"/>
    <dgm:cxn modelId="{EEC2F313-1359-41AF-9FC7-878E06A56E75}" srcId="{BE6F79FD-115A-4526-BE8F-4F91AFE8FFAF}" destId="{16074E09-8F6B-4F9B-9521-8D570BA911D3}" srcOrd="3" destOrd="0" parTransId="{230F2EE1-2FD7-44BA-A7FE-F151E6BE3543}" sibTransId="{2C30A853-476B-4AC6-A848-40986736250D}"/>
    <dgm:cxn modelId="{84515D1C-E064-4451-A48F-B99ECE91794A}" srcId="{BE6F79FD-115A-4526-BE8F-4F91AFE8FFAF}" destId="{7D3769EE-568A-4C5C-AC9C-A525A01E7568}" srcOrd="0" destOrd="0" parTransId="{40E82E73-6351-4E8F-97AB-30F8A5FE907B}" sibTransId="{00CDB276-CCB7-4D4D-870A-3591F29FCE2C}"/>
    <dgm:cxn modelId="{B305931F-3EA3-44AF-9FB7-38DDF7CF422F}" type="presOf" srcId="{B701E603-9FB1-4CCE-B9FD-D9FFAC7E9BB1}" destId="{5E8270DA-B1FD-46F7-A503-FEEDE372CC39}" srcOrd="0" destOrd="0" presId="urn:microsoft.com/office/officeart/2005/8/layout/radial1"/>
    <dgm:cxn modelId="{24135820-852C-4477-9362-8D17BCCBD280}" type="presOf" srcId="{BE4410D9-8D38-492F-88B3-EF689103615F}" destId="{CD77D4A5-C30A-4CDC-93BE-524CB2008DDC}" srcOrd="0" destOrd="0" presId="urn:microsoft.com/office/officeart/2005/8/layout/radial1"/>
    <dgm:cxn modelId="{4D9DB821-FAF5-43BA-96A6-3328236FA924}" srcId="{BE6F79FD-115A-4526-BE8F-4F91AFE8FFAF}" destId="{872C2242-049D-417A-B605-B92FB1A11D71}" srcOrd="5" destOrd="0" parTransId="{E17ED881-EFA0-40A0-97CD-DBD3AB357ABC}" sibTransId="{854216B8-9344-4E6F-A2E5-8289075BF151}"/>
    <dgm:cxn modelId="{525B7D45-D694-4EE1-BE6C-7DB748A88B6D}" srcId="{BE6F79FD-115A-4526-BE8F-4F91AFE8FFAF}" destId="{D57D063B-B549-41C1-8A5A-78023C8A9318}" srcOrd="4" destOrd="0" parTransId="{B701E603-9FB1-4CCE-B9FD-D9FFAC7E9BB1}" sibTransId="{0A8A5B68-454E-4F51-8BC2-DE07E989DAC8}"/>
    <dgm:cxn modelId="{558BAC4B-9D89-4B99-9157-149DC22C20CF}" type="presOf" srcId="{7E304E90-43CF-47EE-B5B1-B00904D8299B}" destId="{C2849F3F-67C5-4B44-8EEE-1DA6FF6DA132}" srcOrd="1" destOrd="0" presId="urn:microsoft.com/office/officeart/2005/8/layout/radial1"/>
    <dgm:cxn modelId="{94A67770-5A3C-4328-AF91-1B968943C9AD}" type="presOf" srcId="{D57D063B-B549-41C1-8A5A-78023C8A9318}" destId="{E1079D04-0BC7-4A54-8856-2602B74A54B2}" srcOrd="0" destOrd="0" presId="urn:microsoft.com/office/officeart/2005/8/layout/radial1"/>
    <dgm:cxn modelId="{6FEB3A76-48B1-456D-9EBF-B4EDAAA3EF44}" type="presOf" srcId="{8EC80821-15AE-479E-88CC-193FBC503B31}" destId="{A78A2EA4-B326-4BA4-BD5F-3B7A5D10B935}" srcOrd="1" destOrd="0" presId="urn:microsoft.com/office/officeart/2005/8/layout/radial1"/>
    <dgm:cxn modelId="{A9C54A7A-5955-4F99-B901-6D7A4BA481C6}" type="presOf" srcId="{016E8EF5-CBE9-4208-879B-0527932E0002}" destId="{E2CFFB11-473C-4238-B90A-531FAB4674B9}" srcOrd="0" destOrd="0" presId="urn:microsoft.com/office/officeart/2005/8/layout/radial1"/>
    <dgm:cxn modelId="{BEFC5A7F-FFDE-4997-B62C-5C0FBBF3A173}" type="presOf" srcId="{40E82E73-6351-4E8F-97AB-30F8A5FE907B}" destId="{C5414A74-406A-43BF-AD3B-04B576E8FDA2}" srcOrd="1" destOrd="0" presId="urn:microsoft.com/office/officeart/2005/8/layout/radial1"/>
    <dgm:cxn modelId="{7EA9E980-583D-4ED6-A28C-5BAFFF2A749D}" type="presOf" srcId="{230F2EE1-2FD7-44BA-A7FE-F151E6BE3543}" destId="{734A6D9B-19DA-4F22-866A-AE863ACF9ACD}" srcOrd="1" destOrd="0" presId="urn:microsoft.com/office/officeart/2005/8/layout/radial1"/>
    <dgm:cxn modelId="{DFF6C1B2-9675-440E-95BD-963516F00080}" type="presOf" srcId="{7E304E90-43CF-47EE-B5B1-B00904D8299B}" destId="{6763E285-2176-4703-8BC5-51911F9A810E}" srcOrd="0" destOrd="0" presId="urn:microsoft.com/office/officeart/2005/8/layout/radial1"/>
    <dgm:cxn modelId="{E59348B5-2F82-4090-9D98-FF7F16E1B4BE}" type="presOf" srcId="{7D3769EE-568A-4C5C-AC9C-A525A01E7568}" destId="{D92BD5CB-7FC5-4394-8A86-E628616D659B}" srcOrd="0" destOrd="0" presId="urn:microsoft.com/office/officeart/2005/8/layout/radial1"/>
    <dgm:cxn modelId="{D423DAB6-B5EF-48AE-A186-D1A487F15475}" type="presOf" srcId="{872C2242-049D-417A-B605-B92FB1A11D71}" destId="{3F7785A9-B753-4F4D-8F6C-937641A2BFEC}" srcOrd="0" destOrd="0" presId="urn:microsoft.com/office/officeart/2005/8/layout/radial1"/>
    <dgm:cxn modelId="{DDCE0BBA-FCA6-451B-97E0-D3BEE53CD7B9}" type="presOf" srcId="{8EC80821-15AE-479E-88CC-193FBC503B31}" destId="{5E192D81-D79C-4EF8-8457-AB2BA6FC946F}" srcOrd="0" destOrd="0" presId="urn:microsoft.com/office/officeart/2005/8/layout/radial1"/>
    <dgm:cxn modelId="{54001EC0-1738-4E26-852A-0F52B7427ED1}" type="presOf" srcId="{16074E09-8F6B-4F9B-9521-8D570BA911D3}" destId="{F89C5B11-6A33-4972-943B-13EAA95748B8}" srcOrd="0" destOrd="0" presId="urn:microsoft.com/office/officeart/2005/8/layout/radial1"/>
    <dgm:cxn modelId="{0D74C0CB-8119-449F-BAF5-4A1907F4C767}" type="presOf" srcId="{E17ED881-EFA0-40A0-97CD-DBD3AB357ABC}" destId="{E60B241A-6B02-44B9-A62C-732F8F17CCF9}" srcOrd="0" destOrd="0" presId="urn:microsoft.com/office/officeart/2005/8/layout/radial1"/>
    <dgm:cxn modelId="{90BBA7D3-3125-4D3A-8E17-ABE136DB8F30}" srcId="{BE4410D9-8D38-492F-88B3-EF689103615F}" destId="{BE6F79FD-115A-4526-BE8F-4F91AFE8FFAF}" srcOrd="0" destOrd="0" parTransId="{5F24BA1C-B3CA-4F6E-9A9A-17D151DD6F9F}" sibTransId="{9807F5AC-8A52-4BA9-851C-BC2F4C99CC02}"/>
    <dgm:cxn modelId="{8C5C84E1-B527-4E47-8FBE-A56FCE76C015}" type="presOf" srcId="{E17ED881-EFA0-40A0-97CD-DBD3AB357ABC}" destId="{7B955416-A016-429F-BE67-AB0E147BD580}" srcOrd="1" destOrd="0" presId="urn:microsoft.com/office/officeart/2005/8/layout/radial1"/>
    <dgm:cxn modelId="{40AC91E1-DDD0-40CF-B6D9-D4862CF40092}" type="presOf" srcId="{BE6F79FD-115A-4526-BE8F-4F91AFE8FFAF}" destId="{EFA42AEA-D991-4B01-AD4A-C09996919383}" srcOrd="0" destOrd="0" presId="urn:microsoft.com/office/officeart/2005/8/layout/radial1"/>
    <dgm:cxn modelId="{38684BE9-977A-4F89-8D5B-04D581FF5F4E}" srcId="{BE6F79FD-115A-4526-BE8F-4F91AFE8FFAF}" destId="{467593F3-66D7-4665-81A8-CB0A5642579F}" srcOrd="1" destOrd="0" parTransId="{7E304E90-43CF-47EE-B5B1-B00904D8299B}" sibTransId="{789CCBD4-C3AC-48B2-A16A-425422CC2EC1}"/>
    <dgm:cxn modelId="{3AE323EE-9252-46DA-A4CF-763F03786CC7}" srcId="{BE6F79FD-115A-4526-BE8F-4F91AFE8FFAF}" destId="{016E8EF5-CBE9-4208-879B-0527932E0002}" srcOrd="2" destOrd="0" parTransId="{8EC80821-15AE-479E-88CC-193FBC503B31}" sibTransId="{CA71E384-80A8-492C-8D1C-22D1649584B0}"/>
    <dgm:cxn modelId="{E3E35EEF-5D57-4ECD-BBDB-AD041F5DAC2D}" type="presOf" srcId="{40E82E73-6351-4E8F-97AB-30F8A5FE907B}" destId="{5687CD78-6950-407D-A7FE-2F4FCD724F69}" srcOrd="0" destOrd="0" presId="urn:microsoft.com/office/officeart/2005/8/layout/radial1"/>
    <dgm:cxn modelId="{435949F1-AB6E-46EE-8F88-23DF50852FB3}" type="presOf" srcId="{B701E603-9FB1-4CCE-B9FD-D9FFAC7E9BB1}" destId="{1A04A76F-14F9-4267-AE7A-DBEC70CC6A18}" srcOrd="1" destOrd="0" presId="urn:microsoft.com/office/officeart/2005/8/layout/radial1"/>
    <dgm:cxn modelId="{392742F5-6B5F-46DD-8BB7-C18D21C8150D}" type="presOf" srcId="{467593F3-66D7-4665-81A8-CB0A5642579F}" destId="{ED491B91-DC3B-4A76-900A-47A294264F27}" srcOrd="0" destOrd="0" presId="urn:microsoft.com/office/officeart/2005/8/layout/radial1"/>
    <dgm:cxn modelId="{67A33BC8-F274-4CDC-B587-C4C80BC7AC12}" type="presParOf" srcId="{CD77D4A5-C30A-4CDC-93BE-524CB2008DDC}" destId="{EFA42AEA-D991-4B01-AD4A-C09996919383}" srcOrd="0" destOrd="0" presId="urn:microsoft.com/office/officeart/2005/8/layout/radial1"/>
    <dgm:cxn modelId="{3F414DBF-274C-4DA0-863E-1661617CEAB7}" type="presParOf" srcId="{CD77D4A5-C30A-4CDC-93BE-524CB2008DDC}" destId="{5687CD78-6950-407D-A7FE-2F4FCD724F69}" srcOrd="1" destOrd="0" presId="urn:microsoft.com/office/officeart/2005/8/layout/radial1"/>
    <dgm:cxn modelId="{8F731FF9-91E5-4FEB-AB2F-1BA2F6BD7416}" type="presParOf" srcId="{5687CD78-6950-407D-A7FE-2F4FCD724F69}" destId="{C5414A74-406A-43BF-AD3B-04B576E8FDA2}" srcOrd="0" destOrd="0" presId="urn:microsoft.com/office/officeart/2005/8/layout/radial1"/>
    <dgm:cxn modelId="{0003B66B-E0F0-4AE8-9007-24768B015576}" type="presParOf" srcId="{CD77D4A5-C30A-4CDC-93BE-524CB2008DDC}" destId="{D92BD5CB-7FC5-4394-8A86-E628616D659B}" srcOrd="2" destOrd="0" presId="urn:microsoft.com/office/officeart/2005/8/layout/radial1"/>
    <dgm:cxn modelId="{E49F6DF8-94F1-4926-8D0F-DDB6F589F478}" type="presParOf" srcId="{CD77D4A5-C30A-4CDC-93BE-524CB2008DDC}" destId="{6763E285-2176-4703-8BC5-51911F9A810E}" srcOrd="3" destOrd="0" presId="urn:microsoft.com/office/officeart/2005/8/layout/radial1"/>
    <dgm:cxn modelId="{4B6DA77B-B3E1-4154-98A8-55431586ED42}" type="presParOf" srcId="{6763E285-2176-4703-8BC5-51911F9A810E}" destId="{C2849F3F-67C5-4B44-8EEE-1DA6FF6DA132}" srcOrd="0" destOrd="0" presId="urn:microsoft.com/office/officeart/2005/8/layout/radial1"/>
    <dgm:cxn modelId="{0EEC7CA1-2767-40C4-BB95-127D41E8779D}" type="presParOf" srcId="{CD77D4A5-C30A-4CDC-93BE-524CB2008DDC}" destId="{ED491B91-DC3B-4A76-900A-47A294264F27}" srcOrd="4" destOrd="0" presId="urn:microsoft.com/office/officeart/2005/8/layout/radial1"/>
    <dgm:cxn modelId="{CCCEBB25-E08A-4CD9-A6C6-7180D852863B}" type="presParOf" srcId="{CD77D4A5-C30A-4CDC-93BE-524CB2008DDC}" destId="{5E192D81-D79C-4EF8-8457-AB2BA6FC946F}" srcOrd="5" destOrd="0" presId="urn:microsoft.com/office/officeart/2005/8/layout/radial1"/>
    <dgm:cxn modelId="{BFD5CB7F-F5C3-4345-A8EF-B9CEDB6AC2DD}" type="presParOf" srcId="{5E192D81-D79C-4EF8-8457-AB2BA6FC946F}" destId="{A78A2EA4-B326-4BA4-BD5F-3B7A5D10B935}" srcOrd="0" destOrd="0" presId="urn:microsoft.com/office/officeart/2005/8/layout/radial1"/>
    <dgm:cxn modelId="{489D5C39-E203-46C3-B5E2-ACF144F4412C}" type="presParOf" srcId="{CD77D4A5-C30A-4CDC-93BE-524CB2008DDC}" destId="{E2CFFB11-473C-4238-B90A-531FAB4674B9}" srcOrd="6" destOrd="0" presId="urn:microsoft.com/office/officeart/2005/8/layout/radial1"/>
    <dgm:cxn modelId="{3E08C357-933E-4049-B35A-20BC8631783E}" type="presParOf" srcId="{CD77D4A5-C30A-4CDC-93BE-524CB2008DDC}" destId="{7A157A14-7D16-4795-B1C4-24658ACEDEA3}" srcOrd="7" destOrd="0" presId="urn:microsoft.com/office/officeart/2005/8/layout/radial1"/>
    <dgm:cxn modelId="{D64FD725-50B2-4700-AA92-05E8FA0F11BA}" type="presParOf" srcId="{7A157A14-7D16-4795-B1C4-24658ACEDEA3}" destId="{734A6D9B-19DA-4F22-866A-AE863ACF9ACD}" srcOrd="0" destOrd="0" presId="urn:microsoft.com/office/officeart/2005/8/layout/radial1"/>
    <dgm:cxn modelId="{FFF648DC-E6D9-47B5-BD2D-82860F28EC26}" type="presParOf" srcId="{CD77D4A5-C30A-4CDC-93BE-524CB2008DDC}" destId="{F89C5B11-6A33-4972-943B-13EAA95748B8}" srcOrd="8" destOrd="0" presId="urn:microsoft.com/office/officeart/2005/8/layout/radial1"/>
    <dgm:cxn modelId="{5A4BE8D9-9663-4ED1-BC69-DC81885B6D8C}" type="presParOf" srcId="{CD77D4A5-C30A-4CDC-93BE-524CB2008DDC}" destId="{5E8270DA-B1FD-46F7-A503-FEEDE372CC39}" srcOrd="9" destOrd="0" presId="urn:microsoft.com/office/officeart/2005/8/layout/radial1"/>
    <dgm:cxn modelId="{ADC43B8B-269D-405A-B117-96661659E68E}" type="presParOf" srcId="{5E8270DA-B1FD-46F7-A503-FEEDE372CC39}" destId="{1A04A76F-14F9-4267-AE7A-DBEC70CC6A18}" srcOrd="0" destOrd="0" presId="urn:microsoft.com/office/officeart/2005/8/layout/radial1"/>
    <dgm:cxn modelId="{A4C5AEB2-89C6-4C96-9F57-573C6377D7E8}" type="presParOf" srcId="{CD77D4A5-C30A-4CDC-93BE-524CB2008DDC}" destId="{E1079D04-0BC7-4A54-8856-2602B74A54B2}" srcOrd="10" destOrd="0" presId="urn:microsoft.com/office/officeart/2005/8/layout/radial1"/>
    <dgm:cxn modelId="{6370145B-0265-4292-BB6F-33AC35A74FD5}" type="presParOf" srcId="{CD77D4A5-C30A-4CDC-93BE-524CB2008DDC}" destId="{E60B241A-6B02-44B9-A62C-732F8F17CCF9}" srcOrd="11" destOrd="0" presId="urn:microsoft.com/office/officeart/2005/8/layout/radial1"/>
    <dgm:cxn modelId="{3D920E93-DD21-4F07-8C60-D7E10964412F}" type="presParOf" srcId="{E60B241A-6B02-44B9-A62C-732F8F17CCF9}" destId="{7B955416-A016-429F-BE67-AB0E147BD580}" srcOrd="0" destOrd="0" presId="urn:microsoft.com/office/officeart/2005/8/layout/radial1"/>
    <dgm:cxn modelId="{D72A5F26-D866-48D2-97D6-677231F232B7}" type="presParOf" srcId="{CD77D4A5-C30A-4CDC-93BE-524CB2008DDC}" destId="{3F7785A9-B753-4F4D-8F6C-937641A2BFEC}" srcOrd="12"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E6D9A3-CF90-4600-AE21-0E26D3534C05}">
      <dsp:nvSpPr>
        <dsp:cNvPr id="0" name=""/>
        <dsp:cNvSpPr/>
      </dsp:nvSpPr>
      <dsp:spPr>
        <a:xfrm>
          <a:off x="3029944" y="534526"/>
          <a:ext cx="3569622" cy="3569622"/>
        </a:xfrm>
        <a:prstGeom prst="blockArc">
          <a:avLst>
            <a:gd name="adj1" fmla="val 10800000"/>
            <a:gd name="adj2" fmla="val 16200000"/>
            <a:gd name="adj3" fmla="val 4638"/>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101566A-922C-44B6-96AB-46836594BD31}">
      <dsp:nvSpPr>
        <dsp:cNvPr id="0" name=""/>
        <dsp:cNvSpPr/>
      </dsp:nvSpPr>
      <dsp:spPr>
        <a:xfrm>
          <a:off x="3029944" y="534526"/>
          <a:ext cx="3569622" cy="3569622"/>
        </a:xfrm>
        <a:prstGeom prst="blockArc">
          <a:avLst>
            <a:gd name="adj1" fmla="val 5400000"/>
            <a:gd name="adj2" fmla="val 10800000"/>
            <a:gd name="adj3" fmla="val 4638"/>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96BC58C-7F48-43E9-82F2-A400777D5F52}">
      <dsp:nvSpPr>
        <dsp:cNvPr id="0" name=""/>
        <dsp:cNvSpPr/>
      </dsp:nvSpPr>
      <dsp:spPr>
        <a:xfrm>
          <a:off x="3029944" y="534526"/>
          <a:ext cx="3569622" cy="3569622"/>
        </a:xfrm>
        <a:prstGeom prst="blockArc">
          <a:avLst>
            <a:gd name="adj1" fmla="val 0"/>
            <a:gd name="adj2" fmla="val 5400000"/>
            <a:gd name="adj3" fmla="val 4638"/>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5A3ECEE-AF63-41CA-98C7-D1716DA0EB59}">
      <dsp:nvSpPr>
        <dsp:cNvPr id="0" name=""/>
        <dsp:cNvSpPr/>
      </dsp:nvSpPr>
      <dsp:spPr>
        <a:xfrm>
          <a:off x="3029944" y="534526"/>
          <a:ext cx="3569622" cy="3569622"/>
        </a:xfrm>
        <a:prstGeom prst="blockArc">
          <a:avLst>
            <a:gd name="adj1" fmla="val 16200000"/>
            <a:gd name="adj2" fmla="val 0"/>
            <a:gd name="adj3" fmla="val 4638"/>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1638E2F-205B-41CB-B74D-0C1C74AF5B2F}">
      <dsp:nvSpPr>
        <dsp:cNvPr id="0" name=""/>
        <dsp:cNvSpPr/>
      </dsp:nvSpPr>
      <dsp:spPr>
        <a:xfrm>
          <a:off x="3993534" y="1498116"/>
          <a:ext cx="1642442" cy="1642442"/>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US" sz="1700" kern="1200" dirty="0"/>
            <a:t>Challenges </a:t>
          </a:r>
        </a:p>
      </dsp:txBody>
      <dsp:txXfrm>
        <a:off x="4234064" y="1738646"/>
        <a:ext cx="1161382" cy="1161382"/>
      </dsp:txXfrm>
    </dsp:sp>
    <dsp:sp modelId="{CA37EA79-588F-4412-BAFF-5029CF740AE1}">
      <dsp:nvSpPr>
        <dsp:cNvPr id="0" name=""/>
        <dsp:cNvSpPr/>
      </dsp:nvSpPr>
      <dsp:spPr>
        <a:xfrm>
          <a:off x="3909710" y="1061"/>
          <a:ext cx="1810091" cy="1149709"/>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Your Perceptions &amp; Expectations  </a:t>
          </a:r>
        </a:p>
      </dsp:txBody>
      <dsp:txXfrm>
        <a:off x="4174792" y="169432"/>
        <a:ext cx="1279927" cy="812967"/>
      </dsp:txXfrm>
    </dsp:sp>
    <dsp:sp modelId="{15BB382A-DE4F-44EC-819C-3A6674474091}">
      <dsp:nvSpPr>
        <dsp:cNvPr id="0" name=""/>
        <dsp:cNvSpPr/>
      </dsp:nvSpPr>
      <dsp:spPr>
        <a:xfrm>
          <a:off x="5775064" y="1744482"/>
          <a:ext cx="1566226" cy="1149709"/>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a:t>Cultural Barriers </a:t>
          </a:r>
        </a:p>
      </dsp:txBody>
      <dsp:txXfrm>
        <a:off x="6004432" y="1912853"/>
        <a:ext cx="1107490" cy="812967"/>
      </dsp:txXfrm>
    </dsp:sp>
    <dsp:sp modelId="{76ACBA61-F818-49E9-A254-B08A5B779356}">
      <dsp:nvSpPr>
        <dsp:cNvPr id="0" name=""/>
        <dsp:cNvSpPr/>
      </dsp:nvSpPr>
      <dsp:spPr>
        <a:xfrm>
          <a:off x="3829644" y="3487904"/>
          <a:ext cx="1970222" cy="1149709"/>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Limited Understanding of Students </a:t>
          </a:r>
        </a:p>
      </dsp:txBody>
      <dsp:txXfrm>
        <a:off x="4118176" y="3656275"/>
        <a:ext cx="1393158" cy="812967"/>
      </dsp:txXfrm>
    </dsp:sp>
    <dsp:sp modelId="{B18FC325-7545-4E6A-9171-555D00A87C25}">
      <dsp:nvSpPr>
        <dsp:cNvPr id="0" name=""/>
        <dsp:cNvSpPr/>
      </dsp:nvSpPr>
      <dsp:spPr>
        <a:xfrm>
          <a:off x="2310709" y="1590674"/>
          <a:ext cx="1521249" cy="1457325"/>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Limited Understanding of College Procedures and Policies</a:t>
          </a:r>
        </a:p>
      </dsp:txBody>
      <dsp:txXfrm>
        <a:off x="2533491" y="1804094"/>
        <a:ext cx="1075685" cy="103048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A42AEA-D991-4B01-AD4A-C09996919383}">
      <dsp:nvSpPr>
        <dsp:cNvPr id="0" name=""/>
        <dsp:cNvSpPr/>
      </dsp:nvSpPr>
      <dsp:spPr>
        <a:xfrm>
          <a:off x="4140678" y="1810512"/>
          <a:ext cx="1376091" cy="1376091"/>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Solution </a:t>
          </a:r>
        </a:p>
      </dsp:txBody>
      <dsp:txXfrm>
        <a:off x="4342202" y="2012036"/>
        <a:ext cx="973043" cy="973043"/>
      </dsp:txXfrm>
    </dsp:sp>
    <dsp:sp modelId="{5687CD78-6950-407D-A7FE-2F4FCD724F69}">
      <dsp:nvSpPr>
        <dsp:cNvPr id="0" name=""/>
        <dsp:cNvSpPr/>
      </dsp:nvSpPr>
      <dsp:spPr>
        <a:xfrm rot="16200000">
          <a:off x="4620593" y="1589780"/>
          <a:ext cx="416262" cy="25201"/>
        </a:xfrm>
        <a:custGeom>
          <a:avLst/>
          <a:gdLst/>
          <a:ahLst/>
          <a:cxnLst/>
          <a:rect l="0" t="0" r="0" b="0"/>
          <a:pathLst>
            <a:path>
              <a:moveTo>
                <a:pt x="0" y="12600"/>
              </a:moveTo>
              <a:lnTo>
                <a:pt x="416262" y="12600"/>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818318" y="1591974"/>
        <a:ext cx="20813" cy="20813"/>
      </dsp:txXfrm>
    </dsp:sp>
    <dsp:sp modelId="{D92BD5CB-7FC5-4394-8A86-E628616D659B}">
      <dsp:nvSpPr>
        <dsp:cNvPr id="0" name=""/>
        <dsp:cNvSpPr/>
      </dsp:nvSpPr>
      <dsp:spPr>
        <a:xfrm>
          <a:off x="4003854" y="18158"/>
          <a:ext cx="1649740" cy="1376091"/>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Reflective Practice </a:t>
          </a:r>
        </a:p>
      </dsp:txBody>
      <dsp:txXfrm>
        <a:off x="4245453" y="219682"/>
        <a:ext cx="1166542" cy="973043"/>
      </dsp:txXfrm>
    </dsp:sp>
    <dsp:sp modelId="{6763E285-2176-4703-8BC5-51911F9A810E}">
      <dsp:nvSpPr>
        <dsp:cNvPr id="0" name=""/>
        <dsp:cNvSpPr/>
      </dsp:nvSpPr>
      <dsp:spPr>
        <a:xfrm rot="19800000">
          <a:off x="5409220" y="2084575"/>
          <a:ext cx="229434" cy="25201"/>
        </a:xfrm>
        <a:custGeom>
          <a:avLst/>
          <a:gdLst/>
          <a:ahLst/>
          <a:cxnLst/>
          <a:rect l="0" t="0" r="0" b="0"/>
          <a:pathLst>
            <a:path>
              <a:moveTo>
                <a:pt x="0" y="12600"/>
              </a:moveTo>
              <a:lnTo>
                <a:pt x="229434" y="12600"/>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518201" y="2091440"/>
        <a:ext cx="11471" cy="11471"/>
      </dsp:txXfrm>
    </dsp:sp>
    <dsp:sp modelId="{ED491B91-DC3B-4A76-900A-47A294264F27}">
      <dsp:nvSpPr>
        <dsp:cNvPr id="0" name=""/>
        <dsp:cNvSpPr/>
      </dsp:nvSpPr>
      <dsp:spPr>
        <a:xfrm>
          <a:off x="5399368" y="914335"/>
          <a:ext cx="1963159" cy="1376091"/>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Be Resourceful &amp; Create Support System </a:t>
          </a:r>
        </a:p>
      </dsp:txBody>
      <dsp:txXfrm>
        <a:off x="5686866" y="1115859"/>
        <a:ext cx="1388163" cy="973043"/>
      </dsp:txXfrm>
    </dsp:sp>
    <dsp:sp modelId="{5E192D81-D79C-4EF8-8457-AB2BA6FC946F}">
      <dsp:nvSpPr>
        <dsp:cNvPr id="0" name=""/>
        <dsp:cNvSpPr/>
      </dsp:nvSpPr>
      <dsp:spPr>
        <a:xfrm rot="1800000">
          <a:off x="5396705" y="2934045"/>
          <a:ext cx="416262" cy="25201"/>
        </a:xfrm>
        <a:custGeom>
          <a:avLst/>
          <a:gdLst/>
          <a:ahLst/>
          <a:cxnLst/>
          <a:rect l="0" t="0" r="0" b="0"/>
          <a:pathLst>
            <a:path>
              <a:moveTo>
                <a:pt x="0" y="12600"/>
              </a:moveTo>
              <a:lnTo>
                <a:pt x="416262" y="12600"/>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594430" y="2936239"/>
        <a:ext cx="20813" cy="20813"/>
      </dsp:txXfrm>
    </dsp:sp>
    <dsp:sp modelId="{E2CFFB11-473C-4238-B90A-531FAB4674B9}">
      <dsp:nvSpPr>
        <dsp:cNvPr id="0" name=""/>
        <dsp:cNvSpPr/>
      </dsp:nvSpPr>
      <dsp:spPr>
        <a:xfrm>
          <a:off x="5692902" y="2706689"/>
          <a:ext cx="1376091" cy="1376091"/>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Collect and Analyze Data</a:t>
          </a:r>
        </a:p>
      </dsp:txBody>
      <dsp:txXfrm>
        <a:off x="5894426" y="2908213"/>
        <a:ext cx="973043" cy="973043"/>
      </dsp:txXfrm>
    </dsp:sp>
    <dsp:sp modelId="{7A157A14-7D16-4795-B1C4-24658ACEDEA3}">
      <dsp:nvSpPr>
        <dsp:cNvPr id="0" name=""/>
        <dsp:cNvSpPr/>
      </dsp:nvSpPr>
      <dsp:spPr>
        <a:xfrm rot="5400000">
          <a:off x="4620593" y="3382133"/>
          <a:ext cx="416262" cy="25201"/>
        </a:xfrm>
        <a:custGeom>
          <a:avLst/>
          <a:gdLst/>
          <a:ahLst/>
          <a:cxnLst/>
          <a:rect l="0" t="0" r="0" b="0"/>
          <a:pathLst>
            <a:path>
              <a:moveTo>
                <a:pt x="0" y="12600"/>
              </a:moveTo>
              <a:lnTo>
                <a:pt x="416262" y="12600"/>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818318" y="3384328"/>
        <a:ext cx="20813" cy="20813"/>
      </dsp:txXfrm>
    </dsp:sp>
    <dsp:sp modelId="{F89C5B11-6A33-4972-943B-13EAA95748B8}">
      <dsp:nvSpPr>
        <dsp:cNvPr id="0" name=""/>
        <dsp:cNvSpPr/>
      </dsp:nvSpPr>
      <dsp:spPr>
        <a:xfrm>
          <a:off x="4029057" y="3602866"/>
          <a:ext cx="1599334" cy="1376091"/>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Identify Specific Goals  &amp; Take Steps to Accomplish Goals </a:t>
          </a:r>
        </a:p>
      </dsp:txBody>
      <dsp:txXfrm>
        <a:off x="4263274" y="3804390"/>
        <a:ext cx="1130900" cy="973043"/>
      </dsp:txXfrm>
    </dsp:sp>
    <dsp:sp modelId="{5E8270DA-B1FD-46F7-A503-FEEDE372CC39}">
      <dsp:nvSpPr>
        <dsp:cNvPr id="0" name=""/>
        <dsp:cNvSpPr/>
      </dsp:nvSpPr>
      <dsp:spPr>
        <a:xfrm rot="9000000">
          <a:off x="3844481" y="2934045"/>
          <a:ext cx="416262" cy="25201"/>
        </a:xfrm>
        <a:custGeom>
          <a:avLst/>
          <a:gdLst/>
          <a:ahLst/>
          <a:cxnLst/>
          <a:rect l="0" t="0" r="0" b="0"/>
          <a:pathLst>
            <a:path>
              <a:moveTo>
                <a:pt x="0" y="12600"/>
              </a:moveTo>
              <a:lnTo>
                <a:pt x="416262" y="12600"/>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4042206" y="2936239"/>
        <a:ext cx="20813" cy="20813"/>
      </dsp:txXfrm>
    </dsp:sp>
    <dsp:sp modelId="{E1079D04-0BC7-4A54-8856-2602B74A54B2}">
      <dsp:nvSpPr>
        <dsp:cNvPr id="0" name=""/>
        <dsp:cNvSpPr/>
      </dsp:nvSpPr>
      <dsp:spPr>
        <a:xfrm>
          <a:off x="2588455" y="2706689"/>
          <a:ext cx="1376091" cy="1376091"/>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Be Professional, Objective and  Solution Oriented </a:t>
          </a:r>
        </a:p>
      </dsp:txBody>
      <dsp:txXfrm>
        <a:off x="2789979" y="2908213"/>
        <a:ext cx="973043" cy="973043"/>
      </dsp:txXfrm>
    </dsp:sp>
    <dsp:sp modelId="{E60B241A-6B02-44B9-A62C-732F8F17CCF9}">
      <dsp:nvSpPr>
        <dsp:cNvPr id="0" name=""/>
        <dsp:cNvSpPr/>
      </dsp:nvSpPr>
      <dsp:spPr>
        <a:xfrm rot="12600000">
          <a:off x="3939469" y="2063320"/>
          <a:ext cx="314455" cy="25201"/>
        </a:xfrm>
        <a:custGeom>
          <a:avLst/>
          <a:gdLst/>
          <a:ahLst/>
          <a:cxnLst/>
          <a:rect l="0" t="0" r="0" b="0"/>
          <a:pathLst>
            <a:path>
              <a:moveTo>
                <a:pt x="0" y="12600"/>
              </a:moveTo>
              <a:lnTo>
                <a:pt x="314455" y="12600"/>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4088835" y="2068060"/>
        <a:ext cx="15722" cy="15722"/>
      </dsp:txXfrm>
    </dsp:sp>
    <dsp:sp modelId="{3F7785A9-B753-4F4D-8F6C-937641A2BFEC}">
      <dsp:nvSpPr>
        <dsp:cNvPr id="0" name=""/>
        <dsp:cNvSpPr/>
      </dsp:nvSpPr>
      <dsp:spPr>
        <a:xfrm>
          <a:off x="2465934" y="866275"/>
          <a:ext cx="1621131" cy="1472211"/>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Understand Student Culture &amp; Ways to Diffuse Situations </a:t>
          </a:r>
        </a:p>
      </dsp:txBody>
      <dsp:txXfrm>
        <a:off x="2703343" y="1081875"/>
        <a:ext cx="1146313" cy="1041011"/>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A7D3B64-50D9-44B8-89D9-DE6B3FF79D8D}" type="datetimeFigureOut">
              <a:rPr lang="en-US" smtClean="0"/>
              <a:t>7/7/2017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62A8D17-2775-47F4-912E-686BF9AAEECC}" type="slidenum">
              <a:rPr lang="en-US" smtClean="0"/>
              <a:t>‹#›</a:t>
            </a:fld>
            <a:endParaRPr lang="en-US"/>
          </a:p>
        </p:txBody>
      </p:sp>
    </p:spTree>
    <p:extLst>
      <p:ext uri="{BB962C8B-B14F-4D97-AF65-F5344CB8AC3E}">
        <p14:creationId xmlns:p14="http://schemas.microsoft.com/office/powerpoint/2010/main" val="26534689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F409E7-FF72-47CD-B315-D4978EC8F9EF}" type="datetimeFigureOut">
              <a:rPr lang="en-US" smtClean="0"/>
              <a:t>7/7/2017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919FBF-3F55-4003-9742-CB3B241316D0}" type="slidenum">
              <a:rPr lang="en-US" smtClean="0"/>
              <a:t>‹#›</a:t>
            </a:fld>
            <a:endParaRPr lang="en-US"/>
          </a:p>
        </p:txBody>
      </p:sp>
    </p:spTree>
    <p:extLst>
      <p:ext uri="{BB962C8B-B14F-4D97-AF65-F5344CB8AC3E}">
        <p14:creationId xmlns:p14="http://schemas.microsoft.com/office/powerpoint/2010/main" val="26540157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Good morning everyone, welcome</a:t>
            </a:r>
            <a:r>
              <a:rPr lang="en-US" baseline="0" dirty="0"/>
              <a:t> everyone! My name is </a:t>
            </a:r>
            <a:r>
              <a:rPr lang="en-US" baseline="0" dirty="0" err="1"/>
              <a:t>Priit</a:t>
            </a:r>
            <a:r>
              <a:rPr lang="en-US" baseline="0" dirty="0"/>
              <a:t> Haria and I am from School of Education and this is my 5</a:t>
            </a:r>
            <a:r>
              <a:rPr lang="en-US" baseline="30000" dirty="0"/>
              <a:t>th</a:t>
            </a:r>
            <a:r>
              <a:rPr lang="en-US" baseline="0" dirty="0"/>
              <a:t> year at Stockton.  I am honored to be here. Last year I got tenured and now I am here sharing wisdom and lessons learned. </a:t>
            </a:r>
            <a:endParaRPr lang="en-US" dirty="0"/>
          </a:p>
          <a:p>
            <a:r>
              <a:rPr lang="en-US" dirty="0"/>
              <a:t>I was wondering what could I say that you do not already know..  I</a:t>
            </a:r>
            <a:r>
              <a:rPr lang="en-US" baseline="0" dirty="0"/>
              <a:t> just could tell you about my journey and hopefully, you can take away something or at least feel that you are not alone.. We all go through it. </a:t>
            </a:r>
            <a:endParaRPr lang="en-US" dirty="0"/>
          </a:p>
        </p:txBody>
      </p:sp>
      <p:sp>
        <p:nvSpPr>
          <p:cNvPr id="4" name="Slide Number Placeholder 3"/>
          <p:cNvSpPr>
            <a:spLocks noGrp="1"/>
          </p:cNvSpPr>
          <p:nvPr>
            <p:ph type="sldNum" sz="quarter" idx="10"/>
          </p:nvPr>
        </p:nvSpPr>
        <p:spPr/>
        <p:txBody>
          <a:bodyPr/>
          <a:lstStyle/>
          <a:p>
            <a:fld id="{9C919FBF-3F55-4003-9742-CB3B241316D0}" type="slidenum">
              <a:rPr lang="en-US" smtClean="0"/>
              <a:t>1</a:t>
            </a:fld>
            <a:endParaRPr lang="en-US"/>
          </a:p>
        </p:txBody>
      </p:sp>
    </p:spTree>
    <p:extLst>
      <p:ext uri="{BB962C8B-B14F-4D97-AF65-F5344CB8AC3E}">
        <p14:creationId xmlns:p14="http://schemas.microsoft.com/office/powerpoint/2010/main" val="3150109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Discuss Background </a:t>
            </a:r>
          </a:p>
          <a:p>
            <a:pPr lvl="1"/>
            <a:r>
              <a:rPr lang="en-US" dirty="0"/>
              <a:t>Coming from research I institute – different expectations </a:t>
            </a:r>
          </a:p>
          <a:p>
            <a:pPr lvl="1"/>
            <a:r>
              <a:rPr lang="en-US" dirty="0"/>
              <a:t>Setting expectations based on your educational experiences</a:t>
            </a:r>
          </a:p>
          <a:p>
            <a:r>
              <a:rPr lang="en-US" dirty="0"/>
              <a:t>Collect data </a:t>
            </a:r>
          </a:p>
          <a:p>
            <a:pPr lvl="1"/>
            <a:r>
              <a:rPr lang="en-US" dirty="0"/>
              <a:t>Mid-semester evaluations </a:t>
            </a:r>
          </a:p>
          <a:p>
            <a:pPr lvl="1"/>
            <a:r>
              <a:rPr lang="en-US" dirty="0"/>
              <a:t>Continuous data collection ( Formative Assessment)</a:t>
            </a:r>
          </a:p>
          <a:p>
            <a:pPr lvl="1"/>
            <a:r>
              <a:rPr lang="en-US" dirty="0"/>
              <a:t>IDEA </a:t>
            </a:r>
          </a:p>
          <a:p>
            <a:r>
              <a:rPr lang="en-US" dirty="0"/>
              <a:t>Lessons Learned or steps to consider: </a:t>
            </a:r>
          </a:p>
          <a:p>
            <a:pPr lvl="1"/>
            <a:r>
              <a:rPr lang="en-US" dirty="0"/>
              <a:t>Understanding students and culture of Stockton </a:t>
            </a:r>
          </a:p>
          <a:p>
            <a:pPr lvl="2"/>
            <a:r>
              <a:rPr lang="en-US" dirty="0"/>
              <a:t>Interest Inventory or Quick Survey </a:t>
            </a:r>
          </a:p>
          <a:p>
            <a:pPr lvl="2"/>
            <a:r>
              <a:rPr lang="en-US" dirty="0"/>
              <a:t>Service Learning Office </a:t>
            </a:r>
          </a:p>
          <a:p>
            <a:pPr lvl="1"/>
            <a:r>
              <a:rPr lang="en-US" dirty="0"/>
              <a:t>Identify Specific goals from your evaluation (3 goals per semester)</a:t>
            </a:r>
          </a:p>
          <a:p>
            <a:endParaRPr lang="en-US" dirty="0"/>
          </a:p>
        </p:txBody>
      </p:sp>
      <p:sp>
        <p:nvSpPr>
          <p:cNvPr id="4" name="Slide Number Placeholder 3"/>
          <p:cNvSpPr>
            <a:spLocks noGrp="1"/>
          </p:cNvSpPr>
          <p:nvPr>
            <p:ph type="sldNum" sz="quarter" idx="10"/>
          </p:nvPr>
        </p:nvSpPr>
        <p:spPr/>
        <p:txBody>
          <a:bodyPr/>
          <a:lstStyle/>
          <a:p>
            <a:fld id="{9C919FBF-3F55-4003-9742-CB3B241316D0}" type="slidenum">
              <a:rPr lang="en-US" smtClean="0"/>
              <a:t>2</a:t>
            </a:fld>
            <a:endParaRPr lang="en-US"/>
          </a:p>
        </p:txBody>
      </p:sp>
    </p:spTree>
    <p:extLst>
      <p:ext uri="{BB962C8B-B14F-4D97-AF65-F5344CB8AC3E}">
        <p14:creationId xmlns:p14="http://schemas.microsoft.com/office/powerpoint/2010/main" val="1048960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a:t>
            </a:r>
            <a:r>
              <a:rPr lang="en-US" baseline="0" dirty="0"/>
              <a:t> is not only important to understand our own biases, stereotypes; but it is important to acknowledge that as human being we all have biases. It is ok to have biases and recognize that others also have it. </a:t>
            </a:r>
            <a:endParaRPr lang="en-US" dirty="0"/>
          </a:p>
        </p:txBody>
      </p:sp>
      <p:sp>
        <p:nvSpPr>
          <p:cNvPr id="4" name="Slide Number Placeholder 3"/>
          <p:cNvSpPr>
            <a:spLocks noGrp="1"/>
          </p:cNvSpPr>
          <p:nvPr>
            <p:ph type="sldNum" sz="quarter" idx="10"/>
          </p:nvPr>
        </p:nvSpPr>
        <p:spPr/>
        <p:txBody>
          <a:bodyPr/>
          <a:lstStyle/>
          <a:p>
            <a:fld id="{9C919FBF-3F55-4003-9742-CB3B241316D0}" type="slidenum">
              <a:rPr lang="en-US" smtClean="0"/>
              <a:t>3</a:t>
            </a:fld>
            <a:endParaRPr lang="en-US"/>
          </a:p>
        </p:txBody>
      </p:sp>
    </p:spTree>
    <p:extLst>
      <p:ext uri="{BB962C8B-B14F-4D97-AF65-F5344CB8AC3E}">
        <p14:creationId xmlns:p14="http://schemas.microsoft.com/office/powerpoint/2010/main" val="11761186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factors should</a:t>
            </a:r>
            <a:r>
              <a:rPr lang="en-US" baseline="0" dirty="0"/>
              <a:t> we consider?  Reflective practice: real think about your teaching style, how you present materials, what are your own expectations, what is it that you can live with in classroom, what is it you cannot live with, etc.  </a:t>
            </a:r>
          </a:p>
          <a:p>
            <a:r>
              <a:rPr lang="en-US" baseline="0" dirty="0"/>
              <a:t>Be resourceful– take initiative, reach out, discuss with colleagues, be strategic, methodical, objective--- </a:t>
            </a:r>
          </a:p>
          <a:p>
            <a:r>
              <a:rPr lang="en-US" baseline="0" dirty="0"/>
              <a:t>Always document and gather data, analyze and make data-based decisions and goals. </a:t>
            </a:r>
          </a:p>
          <a:p>
            <a:r>
              <a:rPr lang="en-US" baseline="0" dirty="0"/>
              <a:t>It is important for us to understand our students, but it our responsibility to teach our students to be responsible and take a step forward to understand faculty members. Teach them– if they do not understand it is their responsibility to ask questions, meet with professor, or ask peers. </a:t>
            </a:r>
          </a:p>
          <a:p>
            <a:endParaRPr lang="en-US" dirty="0"/>
          </a:p>
        </p:txBody>
      </p:sp>
      <p:sp>
        <p:nvSpPr>
          <p:cNvPr id="4" name="Slide Number Placeholder 3"/>
          <p:cNvSpPr>
            <a:spLocks noGrp="1"/>
          </p:cNvSpPr>
          <p:nvPr>
            <p:ph type="sldNum" sz="quarter" idx="10"/>
          </p:nvPr>
        </p:nvSpPr>
        <p:spPr/>
        <p:txBody>
          <a:bodyPr/>
          <a:lstStyle/>
          <a:p>
            <a:fld id="{9C919FBF-3F55-4003-9742-CB3B241316D0}" type="slidenum">
              <a:rPr lang="en-US" smtClean="0"/>
              <a:t>4</a:t>
            </a:fld>
            <a:endParaRPr lang="en-US"/>
          </a:p>
        </p:txBody>
      </p:sp>
    </p:spTree>
    <p:extLst>
      <p:ext uri="{BB962C8B-B14F-4D97-AF65-F5344CB8AC3E}">
        <p14:creationId xmlns:p14="http://schemas.microsoft.com/office/powerpoint/2010/main" val="25085395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919FBF-3F55-4003-9742-CB3B241316D0}" type="slidenum">
              <a:rPr lang="en-US" smtClean="0"/>
              <a:t>5</a:t>
            </a:fld>
            <a:endParaRPr lang="en-US"/>
          </a:p>
        </p:txBody>
      </p:sp>
    </p:spTree>
    <p:extLst>
      <p:ext uri="{BB962C8B-B14F-4D97-AF65-F5344CB8AC3E}">
        <p14:creationId xmlns:p14="http://schemas.microsoft.com/office/powerpoint/2010/main" val="24855335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Meet</a:t>
            </a:r>
            <a:r>
              <a:rPr lang="en-US" baseline="0" dirty="0"/>
              <a:t> with mentor; Student Affairs, Program planning, etc. </a:t>
            </a:r>
            <a:endParaRPr lang="en-US" dirty="0"/>
          </a:p>
        </p:txBody>
      </p:sp>
      <p:sp>
        <p:nvSpPr>
          <p:cNvPr id="4" name="Slide Number Placeholder 3"/>
          <p:cNvSpPr>
            <a:spLocks noGrp="1"/>
          </p:cNvSpPr>
          <p:nvPr>
            <p:ph type="sldNum" sz="quarter" idx="10"/>
          </p:nvPr>
        </p:nvSpPr>
        <p:spPr/>
        <p:txBody>
          <a:bodyPr/>
          <a:lstStyle/>
          <a:p>
            <a:fld id="{9C919FBF-3F55-4003-9742-CB3B241316D0}" type="slidenum">
              <a:rPr lang="en-US" smtClean="0"/>
              <a:t>6</a:t>
            </a:fld>
            <a:endParaRPr lang="en-US"/>
          </a:p>
        </p:txBody>
      </p:sp>
    </p:spTree>
    <p:extLst>
      <p:ext uri="{BB962C8B-B14F-4D97-AF65-F5344CB8AC3E}">
        <p14:creationId xmlns:p14="http://schemas.microsoft.com/office/powerpoint/2010/main" val="25741025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919FBF-3F55-4003-9742-CB3B241316D0}" type="slidenum">
              <a:rPr lang="en-US" smtClean="0"/>
              <a:t>7</a:t>
            </a:fld>
            <a:endParaRPr lang="en-US"/>
          </a:p>
        </p:txBody>
      </p:sp>
    </p:spTree>
    <p:extLst>
      <p:ext uri="{BB962C8B-B14F-4D97-AF65-F5344CB8AC3E}">
        <p14:creationId xmlns:p14="http://schemas.microsoft.com/office/powerpoint/2010/main" val="34457571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ltGray">
      <p:bgRef idx="1002">
        <a:schemeClr val="bg2"/>
      </p:bgRef>
    </p:bg>
    <p:spTree>
      <p:nvGrpSpPr>
        <p:cNvPr id="1" name=""/>
        <p:cNvGrpSpPr/>
        <p:nvPr/>
      </p:nvGrpSpPr>
      <p:grpSpPr>
        <a:xfrm>
          <a:off x="0" y="0"/>
          <a:ext cx="0" cy="0"/>
          <a:chOff x="0" y="0"/>
          <a:chExt cx="0" cy="0"/>
        </a:xfrm>
      </p:grpSpPr>
      <p:pic>
        <p:nvPicPr>
          <p:cNvPr id="11" name="Picture 10"/>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0" y="0"/>
            <a:ext cx="1663700" cy="6858000"/>
          </a:xfrm>
          <a:prstGeom prst="rect">
            <a:avLst/>
          </a:prstGeom>
          <a:effectLst>
            <a:innerShdw blurRad="63500" dist="50800">
              <a:prstClr val="black">
                <a:alpha val="50000"/>
              </a:prstClr>
            </a:innerShdw>
          </a:effectLst>
        </p:spPr>
      </p:pic>
      <p:sp>
        <p:nvSpPr>
          <p:cNvPr id="9" name="Straight Connector 8"/>
          <p:cNvSpPr>
            <a:spLocks noChangeShapeType="1"/>
          </p:cNvSpPr>
          <p:nvPr/>
        </p:nvSpPr>
        <p:spPr bwMode="auto">
          <a:xfrm rot="16200000">
            <a:off x="-1767154"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sz="1800"/>
          </a:p>
        </p:txBody>
      </p:sp>
      <p:sp>
        <p:nvSpPr>
          <p:cNvPr id="31" name="Date Placeholder 30"/>
          <p:cNvSpPr>
            <a:spLocks noGrp="1"/>
          </p:cNvSpPr>
          <p:nvPr>
            <p:ph type="dt" sz="half" idx="10"/>
          </p:nvPr>
        </p:nvSpPr>
        <p:spPr>
          <a:xfrm>
            <a:off x="6829512" y="6354773"/>
            <a:ext cx="2669952" cy="226902"/>
          </a:xfrm>
        </p:spPr>
        <p:txBody>
          <a:bodyPr/>
          <a:lstStyle>
            <a:lvl1pPr>
              <a:defRPr lang="en-US" smtClean="0">
                <a:solidFill>
                  <a:srgbClr val="FFFFFF"/>
                </a:solidFill>
              </a:defRPr>
            </a:lvl1pPr>
            <a:extLst/>
          </a:lstStyle>
          <a:p>
            <a:fld id="{6546D4C5-7479-4675-A373-B7B3EB05B09E}" type="datetime1">
              <a:rPr lang="en-US" smtClean="0"/>
              <a:t>7/7/2017</a:t>
            </a:fld>
            <a:endParaRPr lang="en-US"/>
          </a:p>
        </p:txBody>
      </p:sp>
      <p:sp>
        <p:nvSpPr>
          <p:cNvPr id="18" name="Footer Placeholder 17"/>
          <p:cNvSpPr>
            <a:spLocks noGrp="1"/>
          </p:cNvSpPr>
          <p:nvPr>
            <p:ph type="ftr" sz="quarter" idx="11"/>
          </p:nvPr>
        </p:nvSpPr>
        <p:spPr>
          <a:xfrm>
            <a:off x="1917503" y="6354773"/>
            <a:ext cx="3903629"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10507845" y="6353075"/>
            <a:ext cx="784448" cy="228600"/>
          </a:xfrm>
        </p:spPr>
        <p:txBody>
          <a:bodyPr/>
          <a:lstStyle>
            <a:lvl1pPr>
              <a:defRPr lang="en-US" smtClean="0">
                <a:solidFill>
                  <a:srgbClr val="FFFFFF"/>
                </a:solidFill>
              </a:defRPr>
            </a:lvl1pPr>
            <a:extLst/>
          </a:lstStyle>
          <a:p>
            <a:fld id="{401CF334-2D5C-4859-84A6-CA7E6E43FAEB}" type="slidenum">
              <a:rPr lang="en-US" smtClean="0"/>
              <a:t>‹#›</a:t>
            </a:fld>
            <a:endParaRPr lang="en-US"/>
          </a:p>
        </p:txBody>
      </p:sp>
      <p:sp>
        <p:nvSpPr>
          <p:cNvPr id="25" name="Subtitle 24"/>
          <p:cNvSpPr>
            <a:spLocks noGrp="1"/>
          </p:cNvSpPr>
          <p:nvPr>
            <p:ph type="subTitle" idx="1"/>
          </p:nvPr>
        </p:nvSpPr>
        <p:spPr>
          <a:xfrm>
            <a:off x="1896211" y="3539864"/>
            <a:ext cx="9396082"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12" name="Title 11"/>
          <p:cNvSpPr>
            <a:spLocks noGrp="1"/>
          </p:cNvSpPr>
          <p:nvPr>
            <p:ph type="ctrTitle"/>
          </p:nvPr>
        </p:nvSpPr>
        <p:spPr>
          <a:xfrm>
            <a:off x="1917503" y="533400"/>
            <a:ext cx="9378854" cy="2868168"/>
          </a:xfrm>
        </p:spPr>
        <p:txBody>
          <a:bodyPr lIns="45720" tIns="0" rIns="45720">
            <a:noAutofit/>
          </a:bodyPr>
          <a:lstStyle>
            <a:lvl1pPr algn="r">
              <a:defRPr sz="4200" b="1"/>
            </a:lvl1pPr>
            <a:extLst/>
          </a:lstStyle>
          <a:p>
            <a:r>
              <a:rPr kumimoji="0" lang="en-US"/>
              <a:t>Click to edit Master title style</a:t>
            </a:r>
            <a:endParaRPr kumimoji="0" lang="en-US" dirty="0"/>
          </a:p>
        </p:txBody>
      </p:sp>
    </p:spTree>
    <p:extLst>
      <p:ext uri="{BB962C8B-B14F-4D97-AF65-F5344CB8AC3E}">
        <p14:creationId xmlns:p14="http://schemas.microsoft.com/office/powerpoint/2010/main" val="209424613"/>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5661248" y="6375071"/>
            <a:ext cx="2669952" cy="226902"/>
          </a:xfrm>
        </p:spPr>
        <p:txBody>
          <a:bodyPr/>
          <a:lstStyle/>
          <a:p>
            <a:fld id="{BFCAC0CE-A6A4-4B50-A4F1-DCA07EA6B9FC}" type="datetime1">
              <a:rPr lang="en-US" smtClean="0"/>
              <a:t>7/7/2017</a:t>
            </a:fld>
            <a:endParaRPr lang="en-US"/>
          </a:p>
        </p:txBody>
      </p:sp>
      <p:sp>
        <p:nvSpPr>
          <p:cNvPr id="5" name="Footer Placeholder 4"/>
          <p:cNvSpPr>
            <a:spLocks noGrp="1"/>
          </p:cNvSpPr>
          <p:nvPr>
            <p:ph type="ftr" sz="quarter" idx="11"/>
          </p:nvPr>
        </p:nvSpPr>
        <p:spPr>
          <a:xfrm>
            <a:off x="609600" y="6375071"/>
            <a:ext cx="4876800" cy="228600"/>
          </a:xfrm>
        </p:spPr>
        <p:txBody>
          <a:bodyPr/>
          <a:lstStyle/>
          <a:p>
            <a:endParaRPr lang="en-US"/>
          </a:p>
        </p:txBody>
      </p:sp>
      <p:sp>
        <p:nvSpPr>
          <p:cNvPr id="6" name="Slide Number Placeholder 5"/>
          <p:cNvSpPr>
            <a:spLocks noGrp="1"/>
          </p:cNvSpPr>
          <p:nvPr>
            <p:ph type="sldNum" sz="quarter" idx="12"/>
          </p:nvPr>
        </p:nvSpPr>
        <p:spPr>
          <a:xfrm>
            <a:off x="8335264" y="6373373"/>
            <a:ext cx="784448" cy="228600"/>
          </a:xfrm>
        </p:spPr>
        <p:txBody>
          <a:bodyPr/>
          <a:lstStyle/>
          <a:p>
            <a:fld id="{401CF334-2D5C-4859-84A6-CA7E6E43FAEB}" type="slidenum">
              <a:rPr lang="en-US" smtClean="0"/>
              <a:t>‹#›</a:t>
            </a:fld>
            <a:endParaRPr lang="en-US"/>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 name="Title 1"/>
          <p:cNvSpPr>
            <a:spLocks noGrp="1"/>
          </p:cNvSpPr>
          <p:nvPr>
            <p:ph type="title"/>
          </p:nvPr>
        </p:nvSpPr>
        <p:spPr/>
        <p:txBody>
          <a:bodyPr/>
          <a:lstStyle/>
          <a:p>
            <a:r>
              <a:rPr kumimoji="0" lang="en-US"/>
              <a:t>Click to edit Master title style</a:t>
            </a:r>
          </a:p>
        </p:txBody>
      </p:sp>
    </p:spTree>
    <p:extLst>
      <p:ext uri="{BB962C8B-B14F-4D97-AF65-F5344CB8AC3E}">
        <p14:creationId xmlns:p14="http://schemas.microsoft.com/office/powerpoint/2010/main" val="2289530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5657088" y="6375071"/>
            <a:ext cx="2669952" cy="226902"/>
          </a:xfrm>
        </p:spPr>
        <p:txBody>
          <a:bodyPr/>
          <a:lstStyle/>
          <a:p>
            <a:fld id="{B32A6159-BF8A-4589-B535-0D64344F36ED}" type="datetime1">
              <a:rPr lang="en-US" smtClean="0"/>
              <a:t>7/7/2017</a:t>
            </a:fld>
            <a:endParaRPr lang="en-US"/>
          </a:p>
        </p:txBody>
      </p:sp>
      <p:sp>
        <p:nvSpPr>
          <p:cNvPr id="5" name="Footer Placeholder 4"/>
          <p:cNvSpPr>
            <a:spLocks noGrp="1"/>
          </p:cNvSpPr>
          <p:nvPr>
            <p:ph type="ftr" sz="quarter" idx="11"/>
          </p:nvPr>
        </p:nvSpPr>
        <p:spPr>
          <a:xfrm>
            <a:off x="609600" y="6373373"/>
            <a:ext cx="4876800" cy="228600"/>
          </a:xfrm>
        </p:spPr>
        <p:txBody>
          <a:bodyPr/>
          <a:lstStyle/>
          <a:p>
            <a:endParaRPr lang="en-US"/>
          </a:p>
        </p:txBody>
      </p:sp>
      <p:sp>
        <p:nvSpPr>
          <p:cNvPr id="6" name="Slide Number Placeholder 5"/>
          <p:cNvSpPr>
            <a:spLocks noGrp="1"/>
          </p:cNvSpPr>
          <p:nvPr>
            <p:ph type="sldNum" sz="quarter" idx="12"/>
          </p:nvPr>
        </p:nvSpPr>
        <p:spPr>
          <a:xfrm>
            <a:off x="8339328" y="6370325"/>
            <a:ext cx="784448" cy="228600"/>
          </a:xfrm>
        </p:spPr>
        <p:txBody>
          <a:bodyPr/>
          <a:lstStyle>
            <a:lvl1pPr>
              <a:defRPr>
                <a:solidFill>
                  <a:schemeClr val="tx2"/>
                </a:solidFill>
              </a:defRPr>
            </a:lvl1pPr>
            <a:extLst/>
          </a:lstStyle>
          <a:p>
            <a:fld id="{401CF334-2D5C-4859-84A6-CA7E6E43FAEB}" type="slidenum">
              <a:rPr lang="en-US" smtClean="0"/>
              <a:t>‹#›</a:t>
            </a:fld>
            <a:endParaRPr lang="en-US"/>
          </a:p>
        </p:txBody>
      </p:sp>
      <p:sp>
        <p:nvSpPr>
          <p:cNvPr id="3" name="Vertical Text Placeholder 2"/>
          <p:cNvSpPr>
            <a:spLocks noGrp="1"/>
          </p:cNvSpPr>
          <p:nvPr>
            <p:ph type="body" orient="vert" idx="1"/>
          </p:nvPr>
        </p:nvSpPr>
        <p:spPr>
          <a:xfrm>
            <a:off x="609600" y="274643"/>
            <a:ext cx="7671552"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 name="Vertical Title 1"/>
          <p:cNvSpPr>
            <a:spLocks noGrp="1"/>
          </p:cNvSpPr>
          <p:nvPr>
            <p:ph type="title" orient="vert"/>
          </p:nvPr>
        </p:nvSpPr>
        <p:spPr>
          <a:xfrm>
            <a:off x="8382752" y="274956"/>
            <a:ext cx="2032000" cy="5851525"/>
          </a:xfrm>
        </p:spPr>
        <p:txBody>
          <a:bodyPr vert="eaVert" anchor="t"/>
          <a:lstStyle/>
          <a:p>
            <a:r>
              <a:rPr kumimoji="0" lang="en-US"/>
              <a:t>Click to edit Master title style</a:t>
            </a:r>
          </a:p>
        </p:txBody>
      </p:sp>
    </p:spTree>
    <p:extLst>
      <p:ext uri="{BB962C8B-B14F-4D97-AF65-F5344CB8AC3E}">
        <p14:creationId xmlns:p14="http://schemas.microsoft.com/office/powerpoint/2010/main" val="14508295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5661248" y="6375071"/>
            <a:ext cx="2669952" cy="226902"/>
          </a:xfrm>
        </p:spPr>
        <p:txBody>
          <a:bodyPr/>
          <a:lstStyle/>
          <a:p>
            <a:fld id="{87CC5B22-9EBE-4154-8E62-D0D05DF67817}" type="datetime1">
              <a:rPr lang="en-US" smtClean="0"/>
              <a:t>7/7/2017</a:t>
            </a:fld>
            <a:endParaRPr lang="en-US"/>
          </a:p>
        </p:txBody>
      </p:sp>
      <p:sp>
        <p:nvSpPr>
          <p:cNvPr id="5" name="Footer Placeholder 4"/>
          <p:cNvSpPr>
            <a:spLocks noGrp="1"/>
          </p:cNvSpPr>
          <p:nvPr>
            <p:ph type="ftr" sz="quarter" idx="11"/>
          </p:nvPr>
        </p:nvSpPr>
        <p:spPr>
          <a:xfrm>
            <a:off x="609600" y="6375071"/>
            <a:ext cx="4876800" cy="228600"/>
          </a:xfrm>
        </p:spPr>
        <p:txBody>
          <a:bodyPr/>
          <a:lstStyle/>
          <a:p>
            <a:endParaRPr lang="en-US"/>
          </a:p>
        </p:txBody>
      </p:sp>
      <p:sp>
        <p:nvSpPr>
          <p:cNvPr id="6" name="Slide Number Placeholder 5"/>
          <p:cNvSpPr>
            <a:spLocks noGrp="1"/>
          </p:cNvSpPr>
          <p:nvPr>
            <p:ph type="sldNum" sz="quarter" idx="12"/>
          </p:nvPr>
        </p:nvSpPr>
        <p:spPr>
          <a:xfrm>
            <a:off x="8335264" y="6373373"/>
            <a:ext cx="784448" cy="228600"/>
          </a:xfrm>
        </p:spPr>
        <p:txBody>
          <a:bodyPr/>
          <a:lstStyle/>
          <a:p>
            <a:fld id="{401CF334-2D5C-4859-84A6-CA7E6E43FAEB}" type="slidenum">
              <a:rPr lang="en-US" smtClean="0"/>
              <a:t>‹#›</a:t>
            </a:fld>
            <a:endParaRPr lang="en-US"/>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 name="Title 1"/>
          <p:cNvSpPr>
            <a:spLocks noGrp="1"/>
          </p:cNvSpPr>
          <p:nvPr>
            <p:ph type="title"/>
          </p:nvPr>
        </p:nvSpPr>
        <p:spPr/>
        <p:txBody>
          <a:bodyPr/>
          <a:lstStyle/>
          <a:p>
            <a:r>
              <a:rPr kumimoji="0" lang="en-US"/>
              <a:t>Click to edit Master title style</a:t>
            </a:r>
          </a:p>
        </p:txBody>
      </p:sp>
    </p:spTree>
    <p:extLst>
      <p:ext uri="{BB962C8B-B14F-4D97-AF65-F5344CB8AC3E}">
        <p14:creationId xmlns:p14="http://schemas.microsoft.com/office/powerpoint/2010/main" val="3749238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298984" y="6374023"/>
            <a:ext cx="2669952" cy="226902"/>
          </a:xfrm>
        </p:spPr>
        <p:txBody>
          <a:bodyPr bIns="0" anchor="b"/>
          <a:lstStyle>
            <a:lvl1pPr>
              <a:defRPr>
                <a:solidFill>
                  <a:schemeClr val="tx2"/>
                </a:solidFill>
              </a:defRPr>
            </a:lvl1pPr>
            <a:extLst/>
          </a:lstStyle>
          <a:p>
            <a:fld id="{71D1C4E7-7940-45D0-A7FA-27AB6C843648}" type="datetime1">
              <a:rPr lang="en-US" smtClean="0"/>
              <a:t>7/7/2017</a:t>
            </a:fld>
            <a:endParaRPr lang="en-US"/>
          </a:p>
        </p:txBody>
      </p:sp>
      <p:sp>
        <p:nvSpPr>
          <p:cNvPr id="5" name="Footer Placeholder 4"/>
          <p:cNvSpPr>
            <a:spLocks noGrp="1"/>
          </p:cNvSpPr>
          <p:nvPr>
            <p:ph type="ftr" sz="quarter" idx="11"/>
          </p:nvPr>
        </p:nvSpPr>
        <p:spPr>
          <a:xfrm>
            <a:off x="2313811" y="6374023"/>
            <a:ext cx="38608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8978603" y="6372325"/>
            <a:ext cx="784448" cy="228600"/>
          </a:xfrm>
        </p:spPr>
        <p:txBody>
          <a:bodyPr/>
          <a:lstStyle/>
          <a:p>
            <a:fld id="{401CF334-2D5C-4859-84A6-CA7E6E43FAEB}" type="slidenum">
              <a:rPr lang="en-US" smtClean="0"/>
              <a:t>‹#›</a:t>
            </a:fld>
            <a:endParaRPr lang="en-US"/>
          </a:p>
        </p:txBody>
      </p:sp>
      <p:sp>
        <p:nvSpPr>
          <p:cNvPr id="3" name="Text Placeholder 2"/>
          <p:cNvSpPr>
            <a:spLocks noGrp="1"/>
          </p:cNvSpPr>
          <p:nvPr>
            <p:ph type="body" idx="1"/>
          </p:nvPr>
        </p:nvSpPr>
        <p:spPr>
          <a:xfrm>
            <a:off x="1422400" y="1905001"/>
            <a:ext cx="8340651"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2" name="Title 1"/>
          <p:cNvSpPr>
            <a:spLocks noGrp="1"/>
          </p:cNvSpPr>
          <p:nvPr>
            <p:ph type="title"/>
          </p:nvPr>
        </p:nvSpPr>
        <p:spPr>
          <a:xfrm>
            <a:off x="1422400" y="2821838"/>
            <a:ext cx="8340651" cy="1362075"/>
          </a:xfrm>
        </p:spPr>
        <p:txBody>
          <a:bodyPr tIns="0" anchor="t"/>
          <a:lstStyle>
            <a:lvl1pPr algn="r">
              <a:buNone/>
              <a:defRPr sz="4200" b="1" cap="all"/>
            </a:lvl1pPr>
            <a:extLst/>
          </a:lstStyle>
          <a:p>
            <a:r>
              <a:rPr kumimoji="0" lang="en-US"/>
              <a:t>Click to edit Master title style</a:t>
            </a:r>
          </a:p>
        </p:txBody>
      </p:sp>
    </p:spTree>
    <p:extLst>
      <p:ext uri="{BB962C8B-B14F-4D97-AF65-F5344CB8AC3E}">
        <p14:creationId xmlns:p14="http://schemas.microsoft.com/office/powerpoint/2010/main" val="23260565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a:xfrm>
            <a:off x="5661248" y="6375071"/>
            <a:ext cx="2669952" cy="226902"/>
          </a:xfrm>
        </p:spPr>
        <p:txBody>
          <a:bodyPr/>
          <a:lstStyle/>
          <a:p>
            <a:fld id="{515485DB-EA21-4343-BEB4-01CBA9CCBD4B}" type="datetime1">
              <a:rPr lang="en-US" smtClean="0"/>
              <a:t>7/7/2017</a:t>
            </a:fld>
            <a:endParaRPr lang="en-US" dirty="0"/>
          </a:p>
        </p:txBody>
      </p:sp>
      <p:sp>
        <p:nvSpPr>
          <p:cNvPr id="6" name="Footer Placeholder 5"/>
          <p:cNvSpPr>
            <a:spLocks noGrp="1"/>
          </p:cNvSpPr>
          <p:nvPr>
            <p:ph type="ftr" sz="quarter" idx="11"/>
          </p:nvPr>
        </p:nvSpPr>
        <p:spPr>
          <a:xfrm>
            <a:off x="609600" y="6375071"/>
            <a:ext cx="4876800" cy="228600"/>
          </a:xfrm>
        </p:spPr>
        <p:txBody>
          <a:bodyPr/>
          <a:lstStyle/>
          <a:p>
            <a:endParaRPr lang="en-US"/>
          </a:p>
        </p:txBody>
      </p:sp>
      <p:sp>
        <p:nvSpPr>
          <p:cNvPr id="7" name="Slide Number Placeholder 6"/>
          <p:cNvSpPr>
            <a:spLocks noGrp="1"/>
          </p:cNvSpPr>
          <p:nvPr>
            <p:ph type="sldNum" sz="quarter" idx="12"/>
          </p:nvPr>
        </p:nvSpPr>
        <p:spPr>
          <a:xfrm>
            <a:off x="8335264" y="6373373"/>
            <a:ext cx="784448" cy="228600"/>
          </a:xfrm>
        </p:spPr>
        <p:txBody>
          <a:bodyPr/>
          <a:lstStyle/>
          <a:p>
            <a:fld id="{401CF334-2D5C-4859-84A6-CA7E6E43FAEB}" type="slidenum">
              <a:rPr lang="en-US" smtClean="0"/>
              <a:t>‹#›</a:t>
            </a:fld>
            <a:endParaRPr lang="en-US"/>
          </a:p>
        </p:txBody>
      </p:sp>
      <p:sp>
        <p:nvSpPr>
          <p:cNvPr id="4" name="Content Placeholder 3"/>
          <p:cNvSpPr>
            <a:spLocks noGrp="1"/>
          </p:cNvSpPr>
          <p:nvPr>
            <p:ph sz="half" idx="2"/>
          </p:nvPr>
        </p:nvSpPr>
        <p:spPr>
          <a:xfrm>
            <a:off x="5571744" y="1600201"/>
            <a:ext cx="4693920" cy="4648199"/>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Content Placeholder 2"/>
          <p:cNvSpPr>
            <a:spLocks noGrp="1"/>
          </p:cNvSpPr>
          <p:nvPr>
            <p:ph sz="half" idx="1"/>
          </p:nvPr>
        </p:nvSpPr>
        <p:spPr>
          <a:xfrm>
            <a:off x="609600" y="1600201"/>
            <a:ext cx="4693920" cy="4648199"/>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 name="Title 1"/>
          <p:cNvSpPr>
            <a:spLocks noGrp="1"/>
          </p:cNvSpPr>
          <p:nvPr>
            <p:ph type="title"/>
          </p:nvPr>
        </p:nvSpPr>
        <p:spPr>
          <a:xfrm>
            <a:off x="609600" y="320040"/>
            <a:ext cx="9656064" cy="1143000"/>
          </a:xfrm>
        </p:spPr>
        <p:txBody>
          <a:bodyPr/>
          <a:lstStyle/>
          <a:p>
            <a:r>
              <a:rPr kumimoji="0" lang="en-US"/>
              <a:t>Click to edit Master title style</a:t>
            </a:r>
          </a:p>
        </p:txBody>
      </p:sp>
    </p:spTree>
    <p:extLst>
      <p:ext uri="{BB962C8B-B14F-4D97-AF65-F5344CB8AC3E}">
        <p14:creationId xmlns:p14="http://schemas.microsoft.com/office/powerpoint/2010/main" val="13447043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a:xfrm>
            <a:off x="5661248" y="6375071"/>
            <a:ext cx="2669952" cy="226902"/>
          </a:xfrm>
        </p:spPr>
        <p:txBody>
          <a:bodyPr/>
          <a:lstStyle/>
          <a:p>
            <a:fld id="{34E8092F-1292-45E8-BAF5-31B2D93F4108}" type="datetime1">
              <a:rPr lang="en-US" smtClean="0"/>
              <a:t>7/7/2017</a:t>
            </a:fld>
            <a:endParaRPr lang="en-US"/>
          </a:p>
        </p:txBody>
      </p:sp>
      <p:sp>
        <p:nvSpPr>
          <p:cNvPr id="8" name="Footer Placeholder 7"/>
          <p:cNvSpPr>
            <a:spLocks noGrp="1"/>
          </p:cNvSpPr>
          <p:nvPr>
            <p:ph type="ftr" sz="quarter" idx="11"/>
          </p:nvPr>
        </p:nvSpPr>
        <p:spPr>
          <a:xfrm>
            <a:off x="609600" y="6375071"/>
            <a:ext cx="4876800" cy="228600"/>
          </a:xfrm>
        </p:spPr>
        <p:txBody>
          <a:bodyPr/>
          <a:lstStyle/>
          <a:p>
            <a:endParaRPr lang="en-US"/>
          </a:p>
        </p:txBody>
      </p:sp>
      <p:sp>
        <p:nvSpPr>
          <p:cNvPr id="9" name="Slide Number Placeholder 8"/>
          <p:cNvSpPr>
            <a:spLocks noGrp="1"/>
          </p:cNvSpPr>
          <p:nvPr>
            <p:ph type="sldNum" sz="quarter" idx="12"/>
          </p:nvPr>
        </p:nvSpPr>
        <p:spPr>
          <a:xfrm>
            <a:off x="8335264" y="6373373"/>
            <a:ext cx="784448" cy="228600"/>
          </a:xfrm>
        </p:spPr>
        <p:txBody>
          <a:bodyPr/>
          <a:lstStyle/>
          <a:p>
            <a:fld id="{401CF334-2D5C-4859-84A6-CA7E6E43FAEB}" type="slidenum">
              <a:rPr lang="en-US" smtClean="0"/>
              <a:t>‹#›</a:t>
            </a:fld>
            <a:endParaRPr lang="en-US"/>
          </a:p>
        </p:txBody>
      </p:sp>
      <p:sp>
        <p:nvSpPr>
          <p:cNvPr id="6" name="Content Placeholder 5"/>
          <p:cNvSpPr>
            <a:spLocks noGrp="1"/>
          </p:cNvSpPr>
          <p:nvPr>
            <p:ph sz="quarter" idx="4"/>
          </p:nvPr>
        </p:nvSpPr>
        <p:spPr>
          <a:xfrm>
            <a:off x="5571744" y="1711840"/>
            <a:ext cx="4693920" cy="3967065"/>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3"/>
          </p:nvPr>
        </p:nvSpPr>
        <p:spPr>
          <a:xfrm>
            <a:off x="5571744" y="5790400"/>
            <a:ext cx="469392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1711840"/>
            <a:ext cx="4693920" cy="3967065"/>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1"/>
          </p:nvPr>
        </p:nvSpPr>
        <p:spPr>
          <a:xfrm>
            <a:off x="609600" y="5790400"/>
            <a:ext cx="469392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2" name="Title 1"/>
          <p:cNvSpPr>
            <a:spLocks noGrp="1"/>
          </p:cNvSpPr>
          <p:nvPr>
            <p:ph type="title"/>
          </p:nvPr>
        </p:nvSpPr>
        <p:spPr>
          <a:xfrm>
            <a:off x="609600" y="320040"/>
            <a:ext cx="9656064" cy="1143000"/>
          </a:xfrm>
        </p:spPr>
        <p:txBody>
          <a:bodyPr anchor="b"/>
          <a:lstStyle>
            <a:lvl1pPr>
              <a:defRPr/>
            </a:lvl1pPr>
            <a:extLst/>
          </a:lstStyle>
          <a:p>
            <a:r>
              <a:rPr kumimoji="0" lang="en-US"/>
              <a:t>Click to edit Master title style</a:t>
            </a:r>
          </a:p>
        </p:txBody>
      </p:sp>
    </p:spTree>
    <p:extLst>
      <p:ext uri="{BB962C8B-B14F-4D97-AF65-F5344CB8AC3E}">
        <p14:creationId xmlns:p14="http://schemas.microsoft.com/office/powerpoint/2010/main" val="10479987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5661248" y="6375071"/>
            <a:ext cx="2669952" cy="226902"/>
          </a:xfrm>
        </p:spPr>
        <p:txBody>
          <a:bodyPr/>
          <a:lstStyle/>
          <a:p>
            <a:fld id="{15BE2C09-65EB-4478-AF53-21606605BE86}" type="datetime1">
              <a:rPr lang="en-US" smtClean="0"/>
              <a:t>7/7/2017</a:t>
            </a:fld>
            <a:endParaRPr lang="en-US"/>
          </a:p>
        </p:txBody>
      </p:sp>
      <p:sp>
        <p:nvSpPr>
          <p:cNvPr id="4" name="Footer Placeholder 3"/>
          <p:cNvSpPr>
            <a:spLocks noGrp="1"/>
          </p:cNvSpPr>
          <p:nvPr>
            <p:ph type="ftr" sz="quarter" idx="11"/>
          </p:nvPr>
        </p:nvSpPr>
        <p:spPr>
          <a:xfrm>
            <a:off x="609600" y="6375071"/>
            <a:ext cx="4876800" cy="228600"/>
          </a:xfrm>
        </p:spPr>
        <p:txBody>
          <a:bodyPr/>
          <a:lstStyle/>
          <a:p>
            <a:endParaRPr lang="en-US"/>
          </a:p>
        </p:txBody>
      </p:sp>
      <p:sp>
        <p:nvSpPr>
          <p:cNvPr id="5" name="Slide Number Placeholder 4"/>
          <p:cNvSpPr>
            <a:spLocks noGrp="1"/>
          </p:cNvSpPr>
          <p:nvPr>
            <p:ph type="sldNum" sz="quarter" idx="12"/>
          </p:nvPr>
        </p:nvSpPr>
        <p:spPr>
          <a:xfrm>
            <a:off x="8335264" y="6373373"/>
            <a:ext cx="784448" cy="228600"/>
          </a:xfrm>
        </p:spPr>
        <p:txBody>
          <a:bodyPr/>
          <a:lstStyle/>
          <a:p>
            <a:fld id="{401CF334-2D5C-4859-84A6-CA7E6E43FAEB}" type="slidenum">
              <a:rPr lang="en-US" smtClean="0"/>
              <a:t>‹#›</a:t>
            </a:fld>
            <a:endParaRPr lang="en-US"/>
          </a:p>
        </p:txBody>
      </p:sp>
      <p:sp>
        <p:nvSpPr>
          <p:cNvPr id="2" name="Title 1"/>
          <p:cNvSpPr>
            <a:spLocks noGrp="1"/>
          </p:cNvSpPr>
          <p:nvPr>
            <p:ph type="title"/>
          </p:nvPr>
        </p:nvSpPr>
        <p:spPr>
          <a:xfrm>
            <a:off x="609600" y="320040"/>
            <a:ext cx="9656064" cy="1143000"/>
          </a:xfrm>
        </p:spPr>
        <p:txBody>
          <a:bodyPr/>
          <a:lstStyle/>
          <a:p>
            <a:r>
              <a:rPr kumimoji="0" lang="en-US"/>
              <a:t>Click to edit Master title style</a:t>
            </a:r>
          </a:p>
        </p:txBody>
      </p:sp>
    </p:spTree>
    <p:extLst>
      <p:ext uri="{BB962C8B-B14F-4D97-AF65-F5344CB8AC3E}">
        <p14:creationId xmlns:p14="http://schemas.microsoft.com/office/powerpoint/2010/main" val="19128314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5661248" y="6375071"/>
            <a:ext cx="2669952" cy="226902"/>
          </a:xfrm>
        </p:spPr>
        <p:txBody>
          <a:bodyPr/>
          <a:lstStyle>
            <a:lvl1pPr>
              <a:defRPr>
                <a:solidFill>
                  <a:schemeClr val="tx2"/>
                </a:solidFill>
              </a:defRPr>
            </a:lvl1pPr>
            <a:extLst/>
          </a:lstStyle>
          <a:p>
            <a:fld id="{9D99FE81-5988-47E3-ABF3-420FDEA4BE76}" type="datetime1">
              <a:rPr lang="en-US" smtClean="0"/>
              <a:t>7/7/2017</a:t>
            </a:fld>
            <a:endParaRPr lang="en-US"/>
          </a:p>
        </p:txBody>
      </p:sp>
      <p:sp>
        <p:nvSpPr>
          <p:cNvPr id="3" name="Footer Placeholder 2"/>
          <p:cNvSpPr>
            <a:spLocks noGrp="1"/>
          </p:cNvSpPr>
          <p:nvPr>
            <p:ph type="ftr" sz="quarter" idx="11"/>
          </p:nvPr>
        </p:nvSpPr>
        <p:spPr>
          <a:xfrm>
            <a:off x="609600" y="6375071"/>
            <a:ext cx="4876800" cy="228600"/>
          </a:xfrm>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a:xfrm>
            <a:off x="8335264" y="6373373"/>
            <a:ext cx="784448" cy="228600"/>
          </a:xfrm>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41993098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a:xfrm>
            <a:off x="5661248" y="6374023"/>
            <a:ext cx="2669952" cy="226902"/>
          </a:xfrm>
        </p:spPr>
        <p:txBody>
          <a:bodyPr/>
          <a:lstStyle/>
          <a:p>
            <a:fld id="{C18F719F-19C5-461C-B174-F57306A04024}" type="datetime1">
              <a:rPr lang="en-US" smtClean="0"/>
              <a:t>7/7/2017</a:t>
            </a:fld>
            <a:endParaRPr lang="en-US"/>
          </a:p>
        </p:txBody>
      </p:sp>
      <p:sp>
        <p:nvSpPr>
          <p:cNvPr id="6" name="Footer Placeholder 5"/>
          <p:cNvSpPr>
            <a:spLocks noGrp="1"/>
          </p:cNvSpPr>
          <p:nvPr>
            <p:ph type="ftr" sz="quarter" idx="11"/>
          </p:nvPr>
        </p:nvSpPr>
        <p:spPr>
          <a:xfrm>
            <a:off x="609600" y="6374023"/>
            <a:ext cx="4876800" cy="228600"/>
          </a:xfrm>
        </p:spPr>
        <p:txBody>
          <a:bodyPr/>
          <a:lstStyle/>
          <a:p>
            <a:endParaRPr lang="en-US"/>
          </a:p>
        </p:txBody>
      </p:sp>
      <p:sp>
        <p:nvSpPr>
          <p:cNvPr id="7" name="Slide Number Placeholder 6"/>
          <p:cNvSpPr>
            <a:spLocks noGrp="1"/>
          </p:cNvSpPr>
          <p:nvPr>
            <p:ph type="sldNum" sz="quarter" idx="12"/>
          </p:nvPr>
        </p:nvSpPr>
        <p:spPr>
          <a:xfrm>
            <a:off x="8335264" y="6372325"/>
            <a:ext cx="784448" cy="228600"/>
          </a:xfrm>
        </p:spPr>
        <p:txBody>
          <a:bodyPr/>
          <a:lstStyle/>
          <a:p>
            <a:fld id="{401CF334-2D5C-4859-84A6-CA7E6E43FAEB}" type="slidenum">
              <a:rPr lang="en-US" smtClean="0"/>
              <a:t>‹#›</a:t>
            </a:fld>
            <a:endParaRPr lang="en-US"/>
          </a:p>
        </p:txBody>
      </p:sp>
      <p:sp>
        <p:nvSpPr>
          <p:cNvPr id="4" name="Content Placeholder 3"/>
          <p:cNvSpPr>
            <a:spLocks noGrp="1"/>
          </p:cNvSpPr>
          <p:nvPr>
            <p:ph sz="half" idx="1"/>
          </p:nvPr>
        </p:nvSpPr>
        <p:spPr>
          <a:xfrm>
            <a:off x="609600" y="2133600"/>
            <a:ext cx="9652000" cy="41148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3" name="Text Placeholder 2"/>
          <p:cNvSpPr>
            <a:spLocks noGrp="1"/>
          </p:cNvSpPr>
          <p:nvPr>
            <p:ph type="body" idx="2"/>
          </p:nvPr>
        </p:nvSpPr>
        <p:spPr>
          <a:xfrm>
            <a:off x="609600" y="1497416"/>
            <a:ext cx="786384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800" b="1">
                <a:solidFill>
                  <a:schemeClr val="tx2"/>
                </a:solidFill>
              </a:defRPr>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2" name="Title 1"/>
          <p:cNvSpPr>
            <a:spLocks noGrp="1"/>
          </p:cNvSpPr>
          <p:nvPr>
            <p:ph type="title"/>
          </p:nvPr>
        </p:nvSpPr>
        <p:spPr>
          <a:xfrm>
            <a:off x="609600" y="228600"/>
            <a:ext cx="7863840" cy="1173480"/>
          </a:xfrm>
        </p:spPr>
        <p:txBody>
          <a:bodyPr wrap="square" anchor="b"/>
          <a:lstStyle>
            <a:lvl1pPr algn="l">
              <a:buNone/>
              <a:defRPr lang="en-US" sz="2400" baseline="0" smtClean="0"/>
            </a:lvl1pPr>
            <a:extLst/>
          </a:lstStyle>
          <a:p>
            <a:r>
              <a:rPr kumimoji="0" lang="en-US"/>
              <a:t>Click to edit Master title style</a:t>
            </a:r>
          </a:p>
        </p:txBody>
      </p:sp>
    </p:spTree>
    <p:extLst>
      <p:ext uri="{BB962C8B-B14F-4D97-AF65-F5344CB8AC3E}">
        <p14:creationId xmlns:p14="http://schemas.microsoft.com/office/powerpoint/2010/main" val="961622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rot="21240000">
            <a:off x="797292" y="1004669"/>
            <a:ext cx="5759369"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9" name="Rectangle 8"/>
          <p:cNvSpPr/>
          <p:nvPr/>
        </p:nvSpPr>
        <p:spPr>
          <a:xfrm rot="21420000">
            <a:off x="795609" y="998817"/>
            <a:ext cx="5759369"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10" name="Picture Placeholder 9"/>
          <p:cNvSpPr>
            <a:spLocks noGrp="1"/>
          </p:cNvSpPr>
          <p:nvPr>
            <p:ph type="pic" idx="1"/>
          </p:nvPr>
        </p:nvSpPr>
        <p:spPr>
          <a:xfrm>
            <a:off x="884909" y="1041002"/>
            <a:ext cx="560832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a:xfrm>
            <a:off x="5661248" y="6375071"/>
            <a:ext cx="2669952" cy="226902"/>
          </a:xfrm>
        </p:spPr>
        <p:txBody>
          <a:bodyPr/>
          <a:lstStyle/>
          <a:p>
            <a:fld id="{6AB86E48-82F1-4CC7-9F73-7F5B36C2871E}" type="datetime1">
              <a:rPr lang="en-US" smtClean="0"/>
              <a:t>7/7/2017</a:t>
            </a:fld>
            <a:endParaRPr lang="en-US"/>
          </a:p>
        </p:txBody>
      </p:sp>
      <p:sp>
        <p:nvSpPr>
          <p:cNvPr id="6" name="Footer Placeholder 5"/>
          <p:cNvSpPr>
            <a:spLocks noGrp="1"/>
          </p:cNvSpPr>
          <p:nvPr>
            <p:ph type="ftr" sz="quarter" idx="11"/>
          </p:nvPr>
        </p:nvSpPr>
        <p:spPr>
          <a:xfrm>
            <a:off x="609600" y="6375071"/>
            <a:ext cx="4876800" cy="228600"/>
          </a:xfrm>
        </p:spPr>
        <p:txBody>
          <a:bodyPr/>
          <a:lstStyle/>
          <a:p>
            <a:endParaRPr lang="en-US"/>
          </a:p>
        </p:txBody>
      </p:sp>
      <p:sp>
        <p:nvSpPr>
          <p:cNvPr id="7" name="Slide Number Placeholder 6"/>
          <p:cNvSpPr>
            <a:spLocks noGrp="1"/>
          </p:cNvSpPr>
          <p:nvPr>
            <p:ph type="sldNum" sz="quarter" idx="12"/>
          </p:nvPr>
        </p:nvSpPr>
        <p:spPr>
          <a:xfrm>
            <a:off x="8335264" y="6373373"/>
            <a:ext cx="784448" cy="228600"/>
          </a:xfrm>
        </p:spPr>
        <p:txBody>
          <a:bodyPr/>
          <a:lstStyle/>
          <a:p>
            <a:fld id="{401CF334-2D5C-4859-84A6-CA7E6E43FAEB}" type="slidenum">
              <a:rPr lang="en-US" smtClean="0"/>
              <a:t>‹#›</a:t>
            </a:fld>
            <a:endParaRPr lang="en-US"/>
          </a:p>
        </p:txBody>
      </p:sp>
      <p:sp>
        <p:nvSpPr>
          <p:cNvPr id="4" name="Text Placeholder 3"/>
          <p:cNvSpPr>
            <a:spLocks noGrp="1"/>
          </p:cNvSpPr>
          <p:nvPr>
            <p:ph type="body" sz="half" idx="2"/>
          </p:nvPr>
        </p:nvSpPr>
        <p:spPr>
          <a:xfrm>
            <a:off x="7185464" y="3283634"/>
            <a:ext cx="4572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a:t>Click to edit Master text styles</a:t>
            </a:r>
          </a:p>
        </p:txBody>
      </p:sp>
      <p:sp>
        <p:nvSpPr>
          <p:cNvPr id="2" name="Title 1"/>
          <p:cNvSpPr>
            <a:spLocks noGrp="1"/>
          </p:cNvSpPr>
          <p:nvPr>
            <p:ph type="title"/>
          </p:nvPr>
        </p:nvSpPr>
        <p:spPr>
          <a:xfrm>
            <a:off x="7185464" y="1143000"/>
            <a:ext cx="4572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a:t>Click to edit Master title style</a:t>
            </a:r>
            <a:endParaRPr kumimoji="0" lang="en-US" dirty="0"/>
          </a:p>
        </p:txBody>
      </p:sp>
    </p:spTree>
    <p:extLst>
      <p:ext uri="{BB962C8B-B14F-4D97-AF65-F5344CB8AC3E}">
        <p14:creationId xmlns:p14="http://schemas.microsoft.com/office/powerpoint/2010/main" val="1052951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3"/>
          <p:cNvPicPr>
            <a:picLocks noChangeArrowheads="1"/>
          </p:cNvPicPr>
          <p:nvPr/>
        </p:nvPicPr>
        <p:blipFill>
          <a:blip r:embed="rId13">
            <a:extLst>
              <a:ext uri="{28A0092B-C50C-407E-A947-70E740481C1C}">
                <a14:useLocalDpi xmlns:a14="http://schemas.microsoft.com/office/drawing/2010/main"/>
              </a:ext>
            </a:extLst>
          </a:blip>
          <a:srcRect/>
          <a:stretch>
            <a:fillRect/>
          </a:stretch>
        </p:blipFill>
        <p:spPr bwMode="ltGray">
          <a:xfrm>
            <a:off x="10528300" y="0"/>
            <a:ext cx="16637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7" name="Date Placeholder 26"/>
          <p:cNvSpPr>
            <a:spLocks noGrp="1"/>
          </p:cNvSpPr>
          <p:nvPr>
            <p:ph type="dt" sz="half" idx="2"/>
          </p:nvPr>
        </p:nvSpPr>
        <p:spPr>
          <a:xfrm>
            <a:off x="5661248" y="6375071"/>
            <a:ext cx="2669952" cy="226902"/>
          </a:xfrm>
          <a:prstGeom prst="rect">
            <a:avLst/>
          </a:prstGeom>
        </p:spPr>
        <p:txBody>
          <a:bodyPr vert="horz" tIns="0" bIns="0" anchor="b"/>
          <a:lstStyle>
            <a:lvl1pPr algn="l" eaLnBrk="1" latinLnBrk="0" hangingPunct="1">
              <a:defRPr kumimoji="0" sz="1000">
                <a:solidFill>
                  <a:schemeClr val="tx2"/>
                </a:solidFill>
              </a:defRPr>
            </a:lvl1pPr>
            <a:extLst/>
          </a:lstStyle>
          <a:p>
            <a:fld id="{2EE9C59F-05EE-48AD-8A84-D145D5A0DB94}" type="datetime1">
              <a:rPr lang="en-US" smtClean="0"/>
              <a:t>7/7/2017</a:t>
            </a:fld>
            <a:endParaRPr lang="en-US"/>
          </a:p>
        </p:txBody>
      </p:sp>
      <p:sp>
        <p:nvSpPr>
          <p:cNvPr id="4" name="Footer Placeholder 3"/>
          <p:cNvSpPr>
            <a:spLocks noGrp="1"/>
          </p:cNvSpPr>
          <p:nvPr>
            <p:ph type="ftr" sz="quarter" idx="3"/>
          </p:nvPr>
        </p:nvSpPr>
        <p:spPr>
          <a:xfrm>
            <a:off x="609600" y="6375071"/>
            <a:ext cx="48768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8335264" y="6373373"/>
            <a:ext cx="784448"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401CF334-2D5C-4859-84A6-CA7E6E43FAEB}" type="slidenum">
              <a:rPr lang="en-US" smtClean="0"/>
              <a:t>‹#›</a:t>
            </a:fld>
            <a:endParaRPr lang="en-US"/>
          </a:p>
        </p:txBody>
      </p:sp>
      <p:sp>
        <p:nvSpPr>
          <p:cNvPr id="31" name="Text Placeholder 30"/>
          <p:cNvSpPr>
            <a:spLocks noGrp="1"/>
          </p:cNvSpPr>
          <p:nvPr>
            <p:ph type="body" idx="1"/>
          </p:nvPr>
        </p:nvSpPr>
        <p:spPr bwMode="hidden">
          <a:xfrm>
            <a:off x="609600" y="1609416"/>
            <a:ext cx="9652000" cy="4638984"/>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
        <p:nvSpPr>
          <p:cNvPr id="3" name="Title Placeholder 2"/>
          <p:cNvSpPr>
            <a:spLocks noGrp="1"/>
          </p:cNvSpPr>
          <p:nvPr>
            <p:ph type="title"/>
          </p:nvPr>
        </p:nvSpPr>
        <p:spPr>
          <a:xfrm>
            <a:off x="609600" y="320040"/>
            <a:ext cx="9652000" cy="1143000"/>
          </a:xfrm>
          <a:prstGeom prst="rect">
            <a:avLst/>
          </a:prstGeom>
        </p:spPr>
        <p:txBody>
          <a:bodyPr vert="horz" lIns="45720" tIns="0" rIns="45720" bIns="0" anchor="b" anchorCtr="0">
            <a:normAutofit/>
          </a:bodyPr>
          <a:lstStyle/>
          <a:p>
            <a:r>
              <a:rPr kumimoji="0" lang="en-US"/>
              <a:t>Click to edit Master title style</a:t>
            </a:r>
            <a:endParaRPr kumimoji="0" lang="en-US" dirty="0"/>
          </a:p>
        </p:txBody>
      </p:sp>
    </p:spTree>
    <p:extLst>
      <p:ext uri="{BB962C8B-B14F-4D97-AF65-F5344CB8AC3E}">
        <p14:creationId xmlns:p14="http://schemas.microsoft.com/office/powerpoint/2010/main" val="2749258348"/>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extLst mod="1">
    <p:ext uri="{27BBF7A9-308A-43DC-89C8-2F10F3537804}">
      <p15:sldGuideLst xmlns:p15="http://schemas.microsoft.com/office/powerpoint/2012/main">
        <p15:guide id="0" orient="horz" pos="2160" userDrawn="1">
          <p15:clr>
            <a:srgbClr val="F26B43"/>
          </p15:clr>
        </p15:guide>
        <p15:guide id="1" pos="3840" userDrawn="1">
          <p15:clr>
            <a:srgbClr val="F26B43"/>
          </p15:clr>
        </p15:guide>
        <p15:guide id="2" pos="384" userDrawn="1">
          <p15:clr>
            <a:srgbClr val="F26B43"/>
          </p15:clr>
        </p15:guide>
        <p15:guide id="3" pos="6456" userDrawn="1">
          <p15:clr>
            <a:srgbClr val="F26B43"/>
          </p15:clr>
        </p15:guide>
        <p15:guide id="4" pos="1200" userDrawn="1">
          <p15:clr>
            <a:srgbClr val="F26B43"/>
          </p15:clr>
        </p15:guide>
        <p15:guide id="5" orient="horz" pos="4008" userDrawn="1">
          <p15:clr>
            <a:srgbClr val="F26B43"/>
          </p15:clr>
        </p15:guide>
        <p15:guide id="6" orient="horz" pos="3936"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levy.k12.fl.us/instruction/Instructional_Tools/60formativeassessment.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intraweb.stockton.edu/eyos/page.cfm?siteID=284&amp;pageID=1" TargetMode="External"/><Relationship Id="rId3" Type="http://schemas.openxmlformats.org/officeDocument/2006/relationships/hyperlink" Target="http://intraweb.stockton.edu/eyos/page.cfm?siteID=216&amp;pageID=1" TargetMode="External"/><Relationship Id="rId7" Type="http://schemas.openxmlformats.org/officeDocument/2006/relationships/hyperlink" Target="http://intraweb.stockton.edu/eyos/page.cfm?siteID=245&amp;pageID=9" TargetMode="External"/><Relationship Id="rId2" Type="http://schemas.openxmlformats.org/officeDocument/2006/relationships/hyperlink" Target="http://intraweb.stockton.edu/eyos/policypro/content/docs/II-10.5_022416.pdf" TargetMode="External"/><Relationship Id="rId1" Type="http://schemas.openxmlformats.org/officeDocument/2006/relationships/slideLayout" Target="../slideLayouts/slideLayout2.xml"/><Relationship Id="rId6" Type="http://schemas.openxmlformats.org/officeDocument/2006/relationships/hyperlink" Target="http://intraweb.stockton.edu/eyos/page.cfm?siteID=245&amp;pageID=1" TargetMode="External"/><Relationship Id="rId5" Type="http://schemas.openxmlformats.org/officeDocument/2006/relationships/hyperlink" Target="http://www.njvid.net/show.php?pid=njcore:41090" TargetMode="External"/><Relationship Id="rId4" Type="http://schemas.openxmlformats.org/officeDocument/2006/relationships/hyperlink" Target="http://intraweb.stockton.edu/eyos/page.cfm?siteID=209&amp;pageID=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a:t>Theme: Teachers Teaching Teachers</a:t>
            </a:r>
          </a:p>
          <a:p>
            <a:r>
              <a:rPr lang="en-US" dirty="0"/>
              <a:t>August 25, 2016</a:t>
            </a:r>
          </a:p>
        </p:txBody>
      </p:sp>
      <p:sp>
        <p:nvSpPr>
          <p:cNvPr id="2" name="Title 1"/>
          <p:cNvSpPr>
            <a:spLocks noGrp="1"/>
          </p:cNvSpPr>
          <p:nvPr>
            <p:ph type="ctrTitle"/>
          </p:nvPr>
        </p:nvSpPr>
        <p:spPr/>
        <p:txBody>
          <a:bodyPr/>
          <a:lstStyle/>
          <a:p>
            <a:r>
              <a:rPr lang="en-US" dirty="0"/>
              <a:t>Stockton Federation of Teachers (SFT)</a:t>
            </a:r>
          </a:p>
        </p:txBody>
      </p:sp>
    </p:spTree>
    <p:extLst>
      <p:ext uri="{BB962C8B-B14F-4D97-AF65-F5344CB8AC3E}">
        <p14:creationId xmlns:p14="http://schemas.microsoft.com/office/powerpoint/2010/main" val="1838787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646613773"/>
              </p:ext>
            </p:extLst>
          </p:nvPr>
        </p:nvGraphicFramePr>
        <p:xfrm>
          <a:off x="609600" y="1609725"/>
          <a:ext cx="9652000" cy="46386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a:xfrm>
            <a:off x="609600" y="320040"/>
            <a:ext cx="9652000" cy="847023"/>
          </a:xfrm>
        </p:spPr>
        <p:txBody>
          <a:bodyPr>
            <a:normAutofit/>
          </a:bodyPr>
          <a:lstStyle/>
          <a:p>
            <a:pPr algn="ctr"/>
            <a:r>
              <a:rPr lang="en-US" sz="4000" dirty="0"/>
              <a:t>Challenges </a:t>
            </a:r>
          </a:p>
        </p:txBody>
      </p:sp>
    </p:spTree>
    <p:extLst>
      <p:ext uri="{BB962C8B-B14F-4D97-AF65-F5344CB8AC3E}">
        <p14:creationId xmlns:p14="http://schemas.microsoft.com/office/powerpoint/2010/main" val="16411169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134854" y="1350545"/>
            <a:ext cx="7956884" cy="5254511"/>
          </a:xfrm>
          <a:solidFill>
            <a:schemeClr val="accent2">
              <a:lumMod val="40000"/>
              <a:lumOff val="60000"/>
            </a:schemeClr>
          </a:solidFill>
        </p:spPr>
        <p:txBody>
          <a:bodyPr>
            <a:normAutofit/>
          </a:bodyPr>
          <a:lstStyle/>
          <a:p>
            <a:r>
              <a:rPr lang="en-US" dirty="0"/>
              <a:t>Perceptions and Expectations  </a:t>
            </a:r>
          </a:p>
          <a:p>
            <a:pPr lvl="1"/>
            <a:r>
              <a:rPr lang="en-US" dirty="0"/>
              <a:t>Coming from research I institute – different expectations </a:t>
            </a:r>
          </a:p>
          <a:p>
            <a:pPr lvl="1"/>
            <a:r>
              <a:rPr lang="en-US" dirty="0"/>
              <a:t>Setting expectations based on your educational experiences</a:t>
            </a:r>
          </a:p>
          <a:p>
            <a:r>
              <a:rPr lang="en-US" dirty="0"/>
              <a:t>Limited Understanding of Student Body </a:t>
            </a:r>
          </a:p>
          <a:p>
            <a:pPr lvl="1"/>
            <a:r>
              <a:rPr lang="en-US" dirty="0"/>
              <a:t>90% local students; Limited traveling or global experience  </a:t>
            </a:r>
          </a:p>
          <a:p>
            <a:pPr lvl="1"/>
            <a:r>
              <a:rPr lang="en-US" dirty="0"/>
              <a:t>Many students are first generation college students </a:t>
            </a:r>
          </a:p>
          <a:p>
            <a:r>
              <a:rPr lang="en-US" dirty="0"/>
              <a:t>Cultural and Linguistic Barriers </a:t>
            </a:r>
          </a:p>
          <a:p>
            <a:pPr lvl="1"/>
            <a:r>
              <a:rPr lang="en-US" dirty="0"/>
              <a:t>Diverse faculty member may be misunderstood </a:t>
            </a:r>
          </a:p>
          <a:p>
            <a:r>
              <a:rPr lang="en-US" dirty="0"/>
              <a:t>Limited Understanding of College Policies </a:t>
            </a:r>
          </a:p>
          <a:p>
            <a:pPr lvl="1"/>
            <a:r>
              <a:rPr lang="en-US" dirty="0"/>
              <a:t>Example: Policy related to missing classes; </a:t>
            </a:r>
          </a:p>
          <a:p>
            <a:endParaRPr lang="en-US" dirty="0"/>
          </a:p>
          <a:p>
            <a:endParaRPr lang="en-US" dirty="0"/>
          </a:p>
        </p:txBody>
      </p:sp>
      <p:sp>
        <p:nvSpPr>
          <p:cNvPr id="3" name="Title 2"/>
          <p:cNvSpPr>
            <a:spLocks noGrp="1"/>
          </p:cNvSpPr>
          <p:nvPr>
            <p:ph type="title"/>
          </p:nvPr>
        </p:nvSpPr>
        <p:spPr>
          <a:xfrm>
            <a:off x="633663" y="144870"/>
            <a:ext cx="9652000" cy="883118"/>
          </a:xfrm>
        </p:spPr>
        <p:txBody>
          <a:bodyPr/>
          <a:lstStyle/>
          <a:p>
            <a:pPr algn="ctr"/>
            <a:r>
              <a:rPr lang="en-US" sz="4400" dirty="0"/>
              <a:t>Challenges</a:t>
            </a:r>
            <a:r>
              <a:rPr lang="en-US" dirty="0"/>
              <a:t> </a:t>
            </a:r>
          </a:p>
        </p:txBody>
      </p:sp>
      <p:pic>
        <p:nvPicPr>
          <p:cNvPr id="1026" name="Picture 2" descr="Image result for challenges"/>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89287" y="1290743"/>
            <a:ext cx="3847046" cy="2556148"/>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Image result for challenges"/>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89287" y="4109646"/>
            <a:ext cx="3916227" cy="21507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18613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807679012"/>
              </p:ext>
            </p:extLst>
          </p:nvPr>
        </p:nvGraphicFramePr>
        <p:xfrm>
          <a:off x="433137" y="1251285"/>
          <a:ext cx="9828463" cy="49971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a:xfrm>
            <a:off x="609600" y="139567"/>
            <a:ext cx="9652000" cy="810928"/>
          </a:xfrm>
        </p:spPr>
        <p:txBody>
          <a:bodyPr>
            <a:normAutofit/>
          </a:bodyPr>
          <a:lstStyle/>
          <a:p>
            <a:pPr algn="ctr"/>
            <a:r>
              <a:rPr lang="en-US" sz="4400" dirty="0"/>
              <a:t>Solution </a:t>
            </a:r>
          </a:p>
        </p:txBody>
      </p:sp>
    </p:spTree>
    <p:extLst>
      <p:ext uri="{BB962C8B-B14F-4D97-AF65-F5344CB8AC3E}">
        <p14:creationId xmlns:p14="http://schemas.microsoft.com/office/powerpoint/2010/main" val="41634448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95442" y="1176279"/>
            <a:ext cx="9966158" cy="5537341"/>
          </a:xfrm>
          <a:solidFill>
            <a:schemeClr val="accent2">
              <a:lumMod val="60000"/>
              <a:lumOff val="40000"/>
            </a:schemeClr>
          </a:solidFill>
        </p:spPr>
        <p:txBody>
          <a:bodyPr>
            <a:normAutofit/>
          </a:bodyPr>
          <a:lstStyle/>
          <a:p>
            <a:r>
              <a:rPr lang="en-US" dirty="0"/>
              <a:t>Understand Student Culture and Ways to Diffuse Situations</a:t>
            </a:r>
          </a:p>
          <a:p>
            <a:pPr lvl="1"/>
            <a:r>
              <a:rPr lang="en-US" dirty="0"/>
              <a:t>Seek Help (Student Affairs; Service Learning; Career Services)</a:t>
            </a:r>
          </a:p>
          <a:p>
            <a:pPr lvl="1"/>
            <a:r>
              <a:rPr lang="en-US" dirty="0"/>
              <a:t>Interest Inventory/ Community Building Activities </a:t>
            </a:r>
          </a:p>
          <a:p>
            <a:pPr lvl="1"/>
            <a:r>
              <a:rPr lang="en-US" dirty="0"/>
              <a:t>Be Proactive and not reactive; Use humor and kindness </a:t>
            </a:r>
          </a:p>
          <a:p>
            <a:pPr lvl="1"/>
            <a:r>
              <a:rPr lang="en-US" dirty="0"/>
              <a:t>Clear Guidelines and Expectations  </a:t>
            </a:r>
          </a:p>
          <a:p>
            <a:r>
              <a:rPr lang="en-US" dirty="0"/>
              <a:t>Reflective Practice </a:t>
            </a:r>
          </a:p>
          <a:p>
            <a:pPr lvl="1"/>
            <a:r>
              <a:rPr lang="en-US" dirty="0"/>
              <a:t>Keep notes of what worked and did not work and what can you </a:t>
            </a:r>
            <a:r>
              <a:rPr lang="en-US"/>
              <a:t>do better</a:t>
            </a:r>
            <a:endParaRPr lang="en-US" dirty="0"/>
          </a:p>
          <a:p>
            <a:r>
              <a:rPr lang="en-US" dirty="0"/>
              <a:t>Collect, Analyze &amp; Interpret Data </a:t>
            </a:r>
          </a:p>
          <a:p>
            <a:pPr lvl="1"/>
            <a:r>
              <a:rPr lang="en-US" dirty="0"/>
              <a:t>Mid-semester evaluations/ IDEA Data  </a:t>
            </a:r>
          </a:p>
          <a:p>
            <a:pPr lvl="1"/>
            <a:r>
              <a:rPr lang="en-US" dirty="0"/>
              <a:t>Continuous data collection ( Formative Assessment: Quick Write; 3-2-1)</a:t>
            </a:r>
          </a:p>
          <a:p>
            <a:pPr lvl="2"/>
            <a:r>
              <a:rPr lang="en-US" sz="1800" dirty="0">
                <a:solidFill>
                  <a:srgbClr val="FF0000"/>
                </a:solidFill>
                <a:hlinkClick r:id="rId3"/>
              </a:rPr>
              <a:t>http://www.levy.k12.fl.us/instruction/Instructional_Tools/60formativeassessment.pdf</a:t>
            </a:r>
            <a:r>
              <a:rPr lang="en-US" sz="1800" dirty="0">
                <a:solidFill>
                  <a:srgbClr val="FF0000"/>
                </a:solidFill>
              </a:rPr>
              <a:t> </a:t>
            </a:r>
          </a:p>
          <a:p>
            <a:pPr lvl="1"/>
            <a:r>
              <a:rPr lang="en-US" dirty="0"/>
              <a:t>Analyze data and identify specific goals (not more than 3)</a:t>
            </a:r>
          </a:p>
          <a:p>
            <a:pPr marL="292608" lvl="1" indent="0">
              <a:buNone/>
            </a:pPr>
            <a:endParaRPr lang="en-US" dirty="0"/>
          </a:p>
          <a:p>
            <a:endParaRPr lang="en-US" dirty="0"/>
          </a:p>
          <a:p>
            <a:pPr marL="292608" lvl="1" indent="0">
              <a:buNone/>
            </a:pPr>
            <a:endParaRPr lang="en-US" dirty="0"/>
          </a:p>
          <a:p>
            <a:pPr marL="292608" lvl="1" indent="0">
              <a:buNone/>
            </a:pPr>
            <a:endParaRPr lang="en-US" dirty="0"/>
          </a:p>
        </p:txBody>
      </p:sp>
      <p:sp>
        <p:nvSpPr>
          <p:cNvPr id="3" name="Title 2"/>
          <p:cNvSpPr>
            <a:spLocks noGrp="1"/>
          </p:cNvSpPr>
          <p:nvPr>
            <p:ph type="title"/>
          </p:nvPr>
        </p:nvSpPr>
        <p:spPr>
          <a:xfrm>
            <a:off x="609600" y="320040"/>
            <a:ext cx="9652000" cy="486076"/>
          </a:xfrm>
        </p:spPr>
        <p:txBody>
          <a:bodyPr>
            <a:noAutofit/>
          </a:bodyPr>
          <a:lstStyle/>
          <a:p>
            <a:pPr algn="ctr"/>
            <a:r>
              <a:rPr lang="en-US" sz="4000" dirty="0"/>
              <a:t>Solution </a:t>
            </a:r>
          </a:p>
        </p:txBody>
      </p:sp>
    </p:spTree>
    <p:extLst>
      <p:ext uri="{BB962C8B-B14F-4D97-AF65-F5344CB8AC3E}">
        <p14:creationId xmlns:p14="http://schemas.microsoft.com/office/powerpoint/2010/main" val="988354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8758" y="1034717"/>
            <a:ext cx="9972842" cy="5486400"/>
          </a:xfrm>
          <a:solidFill>
            <a:schemeClr val="bg2">
              <a:lumMod val="75000"/>
            </a:schemeClr>
          </a:solidFill>
        </p:spPr>
        <p:txBody>
          <a:bodyPr>
            <a:normAutofit fontScale="77500" lnSpcReduction="20000"/>
          </a:bodyPr>
          <a:lstStyle/>
          <a:p>
            <a:r>
              <a:rPr lang="en-US" b="1" dirty="0"/>
              <a:t>Identify Specific Goals and Take Steps to Accomplish </a:t>
            </a:r>
          </a:p>
          <a:p>
            <a:pPr lvl="1"/>
            <a:r>
              <a:rPr lang="en-US" dirty="0">
                <a:solidFill>
                  <a:schemeClr val="tx1"/>
                </a:solidFill>
              </a:rPr>
              <a:t>Tangible and Clear Goals- example: Clear assignment guidelines and rubrics; Immediate Feedback; etc. </a:t>
            </a:r>
          </a:p>
          <a:p>
            <a:pPr lvl="1"/>
            <a:r>
              <a:rPr lang="en-US" dirty="0">
                <a:solidFill>
                  <a:schemeClr val="tx1"/>
                </a:solidFill>
              </a:rPr>
              <a:t>Steps to Accomplish: Participate in Professional Development (PD); Consult with your mentor, work closely with your colleagues, etc.   </a:t>
            </a:r>
          </a:p>
          <a:p>
            <a:r>
              <a:rPr lang="en-US" b="1" dirty="0"/>
              <a:t>Be Resourceful and Create Support System </a:t>
            </a:r>
          </a:p>
          <a:p>
            <a:pPr lvl="1"/>
            <a:r>
              <a:rPr lang="en-US" dirty="0">
                <a:solidFill>
                  <a:schemeClr val="tx1"/>
                </a:solidFill>
              </a:rPr>
              <a:t>Seek Help; Identify colleague or mentor with whom you can discuss professional plans; Academic Advising; etc. </a:t>
            </a:r>
          </a:p>
          <a:p>
            <a:pPr lvl="1"/>
            <a:r>
              <a:rPr lang="en-US" dirty="0">
                <a:solidFill>
                  <a:schemeClr val="tx1"/>
                </a:solidFill>
              </a:rPr>
              <a:t>Join committees that help you to learn more (e.g. Academic Advising; Freshman Seminar) </a:t>
            </a:r>
          </a:p>
          <a:p>
            <a:pPr lvl="1"/>
            <a:r>
              <a:rPr lang="en-US" dirty="0">
                <a:solidFill>
                  <a:schemeClr val="tx1"/>
                </a:solidFill>
              </a:rPr>
              <a:t>Discuss your plan with Peer Review Committee (PRC)/Dean/ Mentor  </a:t>
            </a:r>
          </a:p>
          <a:p>
            <a:pPr lvl="1"/>
            <a:r>
              <a:rPr lang="en-US" dirty="0">
                <a:solidFill>
                  <a:schemeClr val="tx1"/>
                </a:solidFill>
              </a:rPr>
              <a:t>Beg, Borrow and Steal Ideas– No need of reinventing wheel- Of course give credit** </a:t>
            </a:r>
          </a:p>
          <a:p>
            <a:pPr lvl="1"/>
            <a:r>
              <a:rPr lang="en-US" dirty="0">
                <a:solidFill>
                  <a:schemeClr val="tx1"/>
                </a:solidFill>
              </a:rPr>
              <a:t>IFD director; Participate in workshops, PD and summer institutes </a:t>
            </a:r>
          </a:p>
          <a:p>
            <a:pPr lvl="1"/>
            <a:r>
              <a:rPr lang="en-US" dirty="0">
                <a:solidFill>
                  <a:schemeClr val="tx1"/>
                </a:solidFill>
              </a:rPr>
              <a:t>Observe other faculty members’ classrooms </a:t>
            </a:r>
          </a:p>
          <a:p>
            <a:pPr lvl="1"/>
            <a:r>
              <a:rPr lang="en-US" dirty="0">
                <a:solidFill>
                  <a:schemeClr val="tx1"/>
                </a:solidFill>
              </a:rPr>
              <a:t>Approach your colleagues from different departments </a:t>
            </a:r>
          </a:p>
          <a:p>
            <a:r>
              <a:rPr lang="en-US" b="1" dirty="0"/>
              <a:t>Be Professional, Objective and Solution-Oriented </a:t>
            </a:r>
          </a:p>
          <a:p>
            <a:pPr lvl="1"/>
            <a:r>
              <a:rPr lang="en-US" dirty="0">
                <a:solidFill>
                  <a:schemeClr val="tx1"/>
                </a:solidFill>
              </a:rPr>
              <a:t>Be Strategic and systematic in your approach </a:t>
            </a:r>
          </a:p>
          <a:p>
            <a:pPr lvl="1"/>
            <a:r>
              <a:rPr lang="en-US" dirty="0">
                <a:solidFill>
                  <a:schemeClr val="tx1"/>
                </a:solidFill>
              </a:rPr>
              <a:t>Be Objective and do not take it personally </a:t>
            </a:r>
          </a:p>
          <a:p>
            <a:pPr lvl="1"/>
            <a:r>
              <a:rPr lang="en-US" dirty="0">
                <a:solidFill>
                  <a:schemeClr val="tx1"/>
                </a:solidFill>
              </a:rPr>
              <a:t>Take concrete steps and also document all the steps you are taking to accomplish goals. </a:t>
            </a:r>
          </a:p>
        </p:txBody>
      </p:sp>
      <p:sp>
        <p:nvSpPr>
          <p:cNvPr id="3" name="Title 2"/>
          <p:cNvSpPr>
            <a:spLocks noGrp="1"/>
          </p:cNvSpPr>
          <p:nvPr>
            <p:ph type="title"/>
          </p:nvPr>
        </p:nvSpPr>
        <p:spPr>
          <a:xfrm>
            <a:off x="609600" y="175661"/>
            <a:ext cx="9652000" cy="618423"/>
          </a:xfrm>
        </p:spPr>
        <p:txBody>
          <a:bodyPr>
            <a:noAutofit/>
          </a:bodyPr>
          <a:lstStyle/>
          <a:p>
            <a:pPr algn="ctr"/>
            <a:r>
              <a:rPr lang="en-US" sz="4000" dirty="0"/>
              <a:t>Solution </a:t>
            </a:r>
          </a:p>
        </p:txBody>
      </p:sp>
    </p:spTree>
    <p:extLst>
      <p:ext uri="{BB962C8B-B14F-4D97-AF65-F5344CB8AC3E}">
        <p14:creationId xmlns:p14="http://schemas.microsoft.com/office/powerpoint/2010/main" val="1928040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a:xfrm>
            <a:off x="9045388" y="5476097"/>
            <a:ext cx="1483056" cy="851848"/>
          </a:xfrm>
        </p:spPr>
        <p:txBody>
          <a:bodyPr rtlCol="0"/>
          <a:lstStyle/>
          <a:p>
            <a:pPr>
              <a:defRPr/>
            </a:pPr>
            <a:fld id="{8519CACB-422E-4692-B160-62DBC2C79FBF}" type="slidenum">
              <a:rPr lang="en-US">
                <a:gradFill>
                  <a:gsLst>
                    <a:gs pos="0">
                      <a:schemeClr val="tx1">
                        <a:alpha val="10000"/>
                      </a:schemeClr>
                    </a:gs>
                    <a:gs pos="100000">
                      <a:schemeClr val="tx1">
                        <a:alpha val="10000"/>
                      </a:schemeClr>
                    </a:gs>
                  </a:gsLst>
                  <a:lin ang="5400000" scaled="0"/>
                </a:gradFill>
                <a:ea typeface="+mn-ea"/>
              </a:rPr>
              <a:pPr>
                <a:defRPr/>
              </a:pPr>
              <a:t>7</a:t>
            </a:fld>
            <a:endParaRPr lang="en-US">
              <a:gradFill>
                <a:gsLst>
                  <a:gs pos="0">
                    <a:schemeClr val="tx1">
                      <a:alpha val="10000"/>
                    </a:schemeClr>
                  </a:gs>
                  <a:gs pos="100000">
                    <a:schemeClr val="tx1">
                      <a:alpha val="10000"/>
                    </a:schemeClr>
                  </a:gs>
                </a:gsLst>
                <a:lin ang="5400000" scaled="0"/>
              </a:gradFill>
              <a:ea typeface="+mn-ea"/>
            </a:endParaRPr>
          </a:p>
        </p:txBody>
      </p:sp>
      <p:sp>
        <p:nvSpPr>
          <p:cNvPr id="60419" name="WordArt 6"/>
          <p:cNvSpPr>
            <a:spLocks noChangeArrowheads="1" noChangeShapeType="1" noTextEdit="1"/>
          </p:cNvSpPr>
          <p:nvPr/>
        </p:nvSpPr>
        <p:spPr bwMode="auto">
          <a:xfrm>
            <a:off x="1981201" y="228600"/>
            <a:ext cx="881063" cy="1524000"/>
          </a:xfrm>
          <a:prstGeom prst="rect">
            <a:avLst/>
          </a:prstGeom>
        </p:spPr>
        <p:txBody>
          <a:bodyPr wrap="none" fromWordArt="1">
            <a:prstTxWarp prst="textPlain">
              <a:avLst>
                <a:gd name="adj" fmla="val 50000"/>
              </a:avLst>
            </a:prstTxWarp>
          </a:bodyPr>
          <a:lstStyle/>
          <a:p>
            <a:pPr algn="ctr"/>
            <a:r>
              <a:rPr lang="en-US" sz="3600" kern="10" dirty="0">
                <a:ln w="19050">
                  <a:solidFill>
                    <a:srgbClr val="99CCFF"/>
                  </a:solidFill>
                  <a:round/>
                  <a:headEnd/>
                  <a:tailEnd/>
                </a:ln>
                <a:solidFill>
                  <a:srgbClr val="0066CC"/>
                </a:solidFill>
                <a:effectLst>
                  <a:outerShdw dist="35921" dir="2700000" algn="ctr" rotWithShape="0">
                    <a:srgbClr val="990000">
                      <a:alpha val="74997"/>
                    </a:srgbClr>
                  </a:outerShdw>
                </a:effectLst>
                <a:latin typeface="Impact"/>
              </a:rPr>
              <a:t>3</a:t>
            </a:r>
          </a:p>
        </p:txBody>
      </p:sp>
      <p:sp>
        <p:nvSpPr>
          <p:cNvPr id="60420" name="WordArt 7"/>
          <p:cNvSpPr>
            <a:spLocks noChangeArrowheads="1" noChangeShapeType="1" noTextEdit="1"/>
          </p:cNvSpPr>
          <p:nvPr/>
        </p:nvSpPr>
        <p:spPr bwMode="auto">
          <a:xfrm>
            <a:off x="1981201" y="2286000"/>
            <a:ext cx="881063" cy="1524000"/>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0066CC"/>
                </a:solidFill>
                <a:effectLst>
                  <a:outerShdw dist="35921" dir="2700000" algn="ctr" rotWithShape="0">
                    <a:srgbClr val="990000">
                      <a:alpha val="74997"/>
                    </a:srgbClr>
                  </a:outerShdw>
                </a:effectLst>
                <a:latin typeface="Impact"/>
              </a:rPr>
              <a:t>2</a:t>
            </a:r>
          </a:p>
        </p:txBody>
      </p:sp>
      <p:sp>
        <p:nvSpPr>
          <p:cNvPr id="60421" name="WordArt 8"/>
          <p:cNvSpPr>
            <a:spLocks noChangeArrowheads="1" noChangeShapeType="1" noTextEdit="1"/>
          </p:cNvSpPr>
          <p:nvPr/>
        </p:nvSpPr>
        <p:spPr bwMode="auto">
          <a:xfrm>
            <a:off x="1828801" y="4572000"/>
            <a:ext cx="881063" cy="1524000"/>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0066CC"/>
                </a:solidFill>
                <a:effectLst>
                  <a:outerShdw dist="35921" dir="2700000" algn="ctr" rotWithShape="0">
                    <a:srgbClr val="990000">
                      <a:alpha val="74997"/>
                    </a:srgbClr>
                  </a:outerShdw>
                </a:effectLst>
                <a:latin typeface="Impact"/>
              </a:rPr>
              <a:t>1</a:t>
            </a:r>
          </a:p>
        </p:txBody>
      </p:sp>
      <p:sp>
        <p:nvSpPr>
          <p:cNvPr id="60422" name="Text Box 9"/>
          <p:cNvSpPr txBox="1">
            <a:spLocks noChangeArrowheads="1"/>
          </p:cNvSpPr>
          <p:nvPr/>
        </p:nvSpPr>
        <p:spPr bwMode="auto">
          <a:xfrm>
            <a:off x="3048000" y="228601"/>
            <a:ext cx="7239000" cy="823913"/>
          </a:xfrm>
          <a:prstGeom prst="rect">
            <a:avLst/>
          </a:prstGeom>
          <a:noFill/>
          <a:ln w="9525">
            <a:noFill/>
            <a:miter lim="800000"/>
            <a:headEnd/>
            <a:tailEnd/>
          </a:ln>
        </p:spPr>
        <p:txBody>
          <a:bodyPr>
            <a:spAutoFit/>
          </a:bodyPr>
          <a:lstStyle/>
          <a:p>
            <a:pPr>
              <a:spcBef>
                <a:spcPct val="50000"/>
              </a:spcBef>
            </a:pPr>
            <a:r>
              <a:rPr lang="en-US" sz="4800">
                <a:latin typeface="Goudy Old Style" pitchFamily="18" charset="0"/>
              </a:rPr>
              <a:t>Things you found out:</a:t>
            </a:r>
          </a:p>
        </p:txBody>
      </p:sp>
      <p:sp>
        <p:nvSpPr>
          <p:cNvPr id="60423" name="Text Box 10"/>
          <p:cNvSpPr txBox="1">
            <a:spLocks noChangeArrowheads="1"/>
          </p:cNvSpPr>
          <p:nvPr/>
        </p:nvSpPr>
        <p:spPr bwMode="auto">
          <a:xfrm>
            <a:off x="3047999" y="2209801"/>
            <a:ext cx="8893792" cy="830997"/>
          </a:xfrm>
          <a:prstGeom prst="rect">
            <a:avLst/>
          </a:prstGeom>
          <a:noFill/>
          <a:ln w="9525">
            <a:noFill/>
            <a:miter lim="800000"/>
            <a:headEnd/>
            <a:tailEnd/>
          </a:ln>
        </p:spPr>
        <p:txBody>
          <a:bodyPr wrap="square">
            <a:spAutoFit/>
          </a:bodyPr>
          <a:lstStyle/>
          <a:p>
            <a:pPr>
              <a:spcBef>
                <a:spcPct val="50000"/>
              </a:spcBef>
            </a:pPr>
            <a:r>
              <a:rPr lang="en-US" sz="4800" dirty="0">
                <a:latin typeface="Goudy Old Style" pitchFamily="18" charset="0"/>
              </a:rPr>
              <a:t>Things you will use:</a:t>
            </a:r>
          </a:p>
        </p:txBody>
      </p:sp>
      <p:sp>
        <p:nvSpPr>
          <p:cNvPr id="60424" name="Text Box 11"/>
          <p:cNvSpPr txBox="1">
            <a:spLocks noChangeArrowheads="1"/>
          </p:cNvSpPr>
          <p:nvPr/>
        </p:nvSpPr>
        <p:spPr bwMode="auto">
          <a:xfrm>
            <a:off x="3048000" y="4343401"/>
            <a:ext cx="7239000" cy="823913"/>
          </a:xfrm>
          <a:prstGeom prst="rect">
            <a:avLst/>
          </a:prstGeom>
          <a:noFill/>
          <a:ln w="9525">
            <a:noFill/>
            <a:miter lim="800000"/>
            <a:headEnd/>
            <a:tailEnd/>
          </a:ln>
        </p:spPr>
        <p:txBody>
          <a:bodyPr>
            <a:spAutoFit/>
          </a:bodyPr>
          <a:lstStyle/>
          <a:p>
            <a:pPr>
              <a:spcBef>
                <a:spcPct val="50000"/>
              </a:spcBef>
            </a:pPr>
            <a:r>
              <a:rPr lang="en-US" sz="4800">
                <a:latin typeface="Goudy Old Style" pitchFamily="18" charset="0"/>
              </a:rPr>
              <a:t>Question you still have:</a:t>
            </a:r>
          </a:p>
        </p:txBody>
      </p:sp>
    </p:spTree>
    <p:extLst>
      <p:ext uri="{BB962C8B-B14F-4D97-AF65-F5344CB8AC3E}">
        <p14:creationId xmlns:p14="http://schemas.microsoft.com/office/powerpoint/2010/main" val="21712015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solidFill>
            <a:schemeClr val="bg2">
              <a:lumMod val="25000"/>
            </a:schemeClr>
          </a:solidFill>
        </p:spPr>
        <p:txBody>
          <a:bodyPr>
            <a:normAutofit/>
          </a:bodyPr>
          <a:lstStyle/>
          <a:p>
            <a:r>
              <a:rPr lang="en-US" sz="2000" dirty="0"/>
              <a:t>Faculty Evaluation Policy-2016: </a:t>
            </a:r>
            <a:r>
              <a:rPr lang="en-US" sz="2000" dirty="0">
                <a:hlinkClick r:id="rId2"/>
              </a:rPr>
              <a:t>http://intraweb.stockton.edu/eyos/policypro/content/docs/II-10.5_022416.pdf</a:t>
            </a:r>
            <a:r>
              <a:rPr lang="en-US" sz="2000" dirty="0"/>
              <a:t> </a:t>
            </a:r>
          </a:p>
          <a:p>
            <a:r>
              <a:rPr lang="en-US" sz="2000" dirty="0"/>
              <a:t>Faculty Handbook: </a:t>
            </a:r>
            <a:r>
              <a:rPr lang="en-US" sz="2000" dirty="0">
                <a:hlinkClick r:id="rId3"/>
              </a:rPr>
              <a:t>http://intraweb.stockton.edu/eyos/page.cfm?siteID=216&amp;pageID=1</a:t>
            </a:r>
            <a:r>
              <a:rPr lang="en-US" sz="2000" dirty="0"/>
              <a:t> </a:t>
            </a:r>
          </a:p>
          <a:p>
            <a:r>
              <a:rPr lang="en-US" sz="2000" dirty="0"/>
              <a:t>Policies, Procedures and Articulation Agreement: </a:t>
            </a:r>
            <a:r>
              <a:rPr lang="en-US" sz="2000" dirty="0">
                <a:hlinkClick r:id="rId4"/>
              </a:rPr>
              <a:t>http://intraweb.stockton.edu/eyos/page.cfm?siteID=209&amp;pageID=3</a:t>
            </a:r>
            <a:r>
              <a:rPr lang="en-US" sz="2000" dirty="0"/>
              <a:t> </a:t>
            </a:r>
          </a:p>
          <a:p>
            <a:r>
              <a:rPr lang="en-US" sz="2000" dirty="0"/>
              <a:t>Academic Honesty Video: </a:t>
            </a:r>
            <a:r>
              <a:rPr lang="en-US" sz="2000" dirty="0">
                <a:hlinkClick r:id="rId5"/>
              </a:rPr>
              <a:t>http://www.njvid.net/show.php?pid=njcore:41090</a:t>
            </a:r>
            <a:r>
              <a:rPr lang="en-US" sz="2000" dirty="0"/>
              <a:t> </a:t>
            </a:r>
          </a:p>
          <a:p>
            <a:r>
              <a:rPr lang="en-US" sz="2000" dirty="0"/>
              <a:t>Academic Advising: </a:t>
            </a:r>
            <a:r>
              <a:rPr lang="en-US" sz="2000" dirty="0">
                <a:hlinkClick r:id="rId6"/>
              </a:rPr>
              <a:t>http://intraweb.stockton.edu/eyos/page.cfm?siteID=245&amp;pageID=1</a:t>
            </a:r>
            <a:r>
              <a:rPr lang="en-US" sz="2000" dirty="0"/>
              <a:t> </a:t>
            </a:r>
          </a:p>
          <a:p>
            <a:r>
              <a:rPr lang="en-US" sz="2000" dirty="0"/>
              <a:t>Preceptor (Advisor) Resources: </a:t>
            </a:r>
            <a:r>
              <a:rPr lang="en-US" sz="2000" dirty="0">
                <a:hlinkClick r:id="rId7"/>
              </a:rPr>
              <a:t>http://intraweb.stockton.edu/eyos/page.cfm?siteID=245&amp;pageID=9</a:t>
            </a:r>
            <a:r>
              <a:rPr lang="en-US" sz="2000" dirty="0"/>
              <a:t> </a:t>
            </a:r>
          </a:p>
          <a:p>
            <a:r>
              <a:rPr lang="en-US" sz="2000" dirty="0"/>
              <a:t>Institute of Faculty Development:  </a:t>
            </a:r>
            <a:r>
              <a:rPr lang="en-US" sz="2000" dirty="0">
                <a:hlinkClick r:id="rId8"/>
              </a:rPr>
              <a:t>http://intraweb.stockton.edu/eyos/page.cfm?siteID=284&amp;pageID=1</a:t>
            </a:r>
            <a:r>
              <a:rPr lang="en-US" sz="2000" dirty="0"/>
              <a:t> </a:t>
            </a:r>
          </a:p>
        </p:txBody>
      </p:sp>
      <p:sp>
        <p:nvSpPr>
          <p:cNvPr id="3" name="Title 2"/>
          <p:cNvSpPr>
            <a:spLocks noGrp="1"/>
          </p:cNvSpPr>
          <p:nvPr>
            <p:ph type="title"/>
          </p:nvPr>
        </p:nvSpPr>
        <p:spPr/>
        <p:txBody>
          <a:bodyPr/>
          <a:lstStyle/>
          <a:p>
            <a:pPr algn="ctr"/>
            <a:r>
              <a:rPr lang="en-US" dirty="0"/>
              <a:t>Resources</a:t>
            </a:r>
          </a:p>
        </p:txBody>
      </p:sp>
    </p:spTree>
    <p:extLst>
      <p:ext uri="{BB962C8B-B14F-4D97-AF65-F5344CB8AC3E}">
        <p14:creationId xmlns:p14="http://schemas.microsoft.com/office/powerpoint/2010/main" val="42778942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brate design template">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5Glossy">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12700" cap="flat" cmpd="sng" algn="ctr">
          <a:solidFill>
            <a:schemeClr val="phClr">
              <a:tint val="95000"/>
              <a:shade val="95000"/>
              <a:satMod val="120000"/>
            </a:schemeClr>
          </a:solidFill>
          <a:prstDash val="solid"/>
        </a:ln>
        <a:ln w="55000" cap="flat" cmpd="thickThin" algn="ctr">
          <a:solidFill>
            <a:schemeClr val="phClr">
              <a:tint val="90000"/>
              <a:satMod val="130000"/>
            </a:schemeClr>
          </a:solidFill>
          <a:prstDash val="solid"/>
        </a:ln>
        <a:ln w="50800" cap="flat" cmpd="sng"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spDef>
      <a:spPr/>
      <a:bodyPr rtlCol="0" anchor="ctr"/>
      <a:lstStyle>
        <a:defPPr algn="ctr">
          <a:defRPr dirty="0"/>
        </a:defPPr>
      </a:lstStyle>
      <a:style>
        <a:lnRef idx="1">
          <a:schemeClr val="accent2"/>
        </a:lnRef>
        <a:fillRef idx="3">
          <a:schemeClr val="accent2"/>
        </a:fillRef>
        <a:effectRef idx="2">
          <a:schemeClr val="accent2"/>
        </a:effectRef>
        <a:fontRef idx="minor">
          <a:schemeClr val="lt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square" rtlCol="0" anchor="ctr" anchorCtr="1">
        <a:spAutoFit/>
      </a:bodyPr>
      <a:lstStyle>
        <a:defPPr>
          <a:defRPr dirty="0"/>
        </a:defPPr>
      </a:lstStyle>
    </a:txDef>
  </a:objectDefaults>
  <a:extraClrSchemeLst/>
  <a:extLst>
    <a:ext uri="{05A4C25C-085E-4340-85A3-A5531E510DB2}">
      <thm15:themeFamily xmlns:thm15="http://schemas.microsoft.com/office/thememl/2012/main" name="Celebrate design template" id="{ABECD28B-80A7-4DDE-AD87-82DCD535F9AC}" vid="{11DB3987-C17B-4E11-BB44-C294930A8A2B}"/>
    </a:ext>
  </a:extLst>
</a:theme>
</file>

<file path=ppt/theme/theme2.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5Glossy">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12700" cap="flat" cmpd="sng" algn="ctr">
          <a:solidFill>
            <a:schemeClr val="phClr">
              <a:tint val="95000"/>
              <a:shade val="95000"/>
              <a:satMod val="120000"/>
            </a:schemeClr>
          </a:solidFill>
          <a:prstDash val="solid"/>
        </a:ln>
        <a:ln w="55000" cap="flat" cmpd="thickThin" algn="ctr">
          <a:solidFill>
            <a:schemeClr val="phClr">
              <a:tint val="90000"/>
              <a:satMod val="130000"/>
            </a:schemeClr>
          </a:solidFill>
          <a:prstDash val="solid"/>
        </a:ln>
        <a:ln w="50800" cap="flat" cmpd="sng"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5Glossy">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12700" cap="flat" cmpd="sng" algn="ctr">
          <a:solidFill>
            <a:schemeClr val="phClr">
              <a:tint val="95000"/>
              <a:shade val="95000"/>
              <a:satMod val="120000"/>
            </a:schemeClr>
          </a:solidFill>
          <a:prstDash val="solid"/>
        </a:ln>
        <a:ln w="55000" cap="flat" cmpd="thickThin" algn="ctr">
          <a:solidFill>
            <a:schemeClr val="phClr">
              <a:tint val="90000"/>
              <a:satMod val="130000"/>
            </a:schemeClr>
          </a:solidFill>
          <a:prstDash val="solid"/>
        </a:ln>
        <a:ln w="50800" cap="flat" cmpd="sng"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58085BEA-B7CB-4515-B506-28FF6F96B3F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Celebration design slides</Template>
  <TotalTime>0</TotalTime>
  <Words>986</Words>
  <Application>Microsoft Office PowerPoint</Application>
  <PresentationFormat>Widescreen</PresentationFormat>
  <Paragraphs>101</Paragraphs>
  <Slides>8</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Goudy Old Style</vt:lpstr>
      <vt:lpstr>Impact</vt:lpstr>
      <vt:lpstr>Wingdings</vt:lpstr>
      <vt:lpstr>Wingdings 2</vt:lpstr>
      <vt:lpstr>Celebrate design template</vt:lpstr>
      <vt:lpstr>Stockton Federation of Teachers (SFT)</vt:lpstr>
      <vt:lpstr>Challenges </vt:lpstr>
      <vt:lpstr>Challenges </vt:lpstr>
      <vt:lpstr>Solution </vt:lpstr>
      <vt:lpstr>Solution </vt:lpstr>
      <vt:lpstr>Solution </vt:lpstr>
      <vt:lpstr>PowerPoint Presentation</vt:lpstr>
      <vt:lpstr>Resources</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2016-08-17T03:19:12Z</dcterms:created>
  <dcterms:modified xsi:type="dcterms:W3CDTF">2017-07-08T01:57:28Z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TC034604999991</vt:lpwstr>
  </property>
</Properties>
</file>